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3"/>
  </p:notesMasterIdLst>
  <p:handoutMasterIdLst>
    <p:handoutMasterId r:id="rId104"/>
  </p:handoutMasterIdLst>
  <p:sldIdLst>
    <p:sldId id="257" r:id="rId2"/>
    <p:sldId id="288" r:id="rId3"/>
    <p:sldId id="294" r:id="rId4"/>
    <p:sldId id="295" r:id="rId5"/>
    <p:sldId id="296" r:id="rId6"/>
    <p:sldId id="291" r:id="rId7"/>
    <p:sldId id="292" r:id="rId8"/>
    <p:sldId id="308" r:id="rId9"/>
    <p:sldId id="293" r:id="rId10"/>
    <p:sldId id="297" r:id="rId11"/>
    <p:sldId id="298" r:id="rId12"/>
    <p:sldId id="299" r:id="rId13"/>
    <p:sldId id="318" r:id="rId14"/>
    <p:sldId id="302" r:id="rId15"/>
    <p:sldId id="301" r:id="rId16"/>
    <p:sldId id="319" r:id="rId17"/>
    <p:sldId id="303" r:id="rId18"/>
    <p:sldId id="304" r:id="rId19"/>
    <p:sldId id="305" r:id="rId20"/>
    <p:sldId id="320" r:id="rId21"/>
    <p:sldId id="306" r:id="rId22"/>
    <p:sldId id="309" r:id="rId23"/>
    <p:sldId id="307" r:id="rId24"/>
    <p:sldId id="321" r:id="rId25"/>
    <p:sldId id="322" r:id="rId26"/>
    <p:sldId id="310" r:id="rId27"/>
    <p:sldId id="323" r:id="rId28"/>
    <p:sldId id="324" r:id="rId29"/>
    <p:sldId id="334" r:id="rId30"/>
    <p:sldId id="329" r:id="rId31"/>
    <p:sldId id="330" r:id="rId32"/>
    <p:sldId id="311" r:id="rId33"/>
    <p:sldId id="332" r:id="rId34"/>
    <p:sldId id="331" r:id="rId35"/>
    <p:sldId id="335" r:id="rId36"/>
    <p:sldId id="336" r:id="rId37"/>
    <p:sldId id="337" r:id="rId38"/>
    <p:sldId id="338" r:id="rId39"/>
    <p:sldId id="339" r:id="rId40"/>
    <p:sldId id="340" r:id="rId41"/>
    <p:sldId id="341" r:id="rId42"/>
    <p:sldId id="342" r:id="rId43"/>
    <p:sldId id="343" r:id="rId44"/>
    <p:sldId id="313" r:id="rId45"/>
    <p:sldId id="312" r:id="rId46"/>
    <p:sldId id="314" r:id="rId47"/>
    <p:sldId id="316" r:id="rId48"/>
    <p:sldId id="317" r:id="rId49"/>
    <p:sldId id="328" r:id="rId50"/>
    <p:sldId id="315" r:id="rId51"/>
    <p:sldId id="325" r:id="rId52"/>
    <p:sldId id="326" r:id="rId53"/>
    <p:sldId id="327" r:id="rId54"/>
    <p:sldId id="344" r:id="rId55"/>
    <p:sldId id="345" r:id="rId56"/>
    <p:sldId id="346" r:id="rId57"/>
    <p:sldId id="290" r:id="rId58"/>
    <p:sldId id="348" r:id="rId59"/>
    <p:sldId id="349" r:id="rId60"/>
    <p:sldId id="350" r:id="rId61"/>
    <p:sldId id="258" r:id="rId62"/>
    <p:sldId id="351" r:id="rId63"/>
    <p:sldId id="259" r:id="rId64"/>
    <p:sldId id="264" r:id="rId65"/>
    <p:sldId id="352" r:id="rId66"/>
    <p:sldId id="260" r:id="rId67"/>
    <p:sldId id="262" r:id="rId68"/>
    <p:sldId id="353" r:id="rId69"/>
    <p:sldId id="261" r:id="rId70"/>
    <p:sldId id="263" r:id="rId71"/>
    <p:sldId id="354" r:id="rId72"/>
    <p:sldId id="355" r:id="rId73"/>
    <p:sldId id="356" r:id="rId74"/>
    <p:sldId id="365" r:id="rId75"/>
    <p:sldId id="366" r:id="rId76"/>
    <p:sldId id="278" r:id="rId77"/>
    <p:sldId id="554" r:id="rId78"/>
    <p:sldId id="367" r:id="rId79"/>
    <p:sldId id="368" r:id="rId80"/>
    <p:sldId id="555" r:id="rId81"/>
    <p:sldId id="370" r:id="rId82"/>
    <p:sldId id="371" r:id="rId83"/>
    <p:sldId id="265" r:id="rId84"/>
    <p:sldId id="266" r:id="rId85"/>
    <p:sldId id="267" r:id="rId86"/>
    <p:sldId id="360" r:id="rId87"/>
    <p:sldId id="361" r:id="rId88"/>
    <p:sldId id="358" r:id="rId89"/>
    <p:sldId id="556" r:id="rId90"/>
    <p:sldId id="557" r:id="rId91"/>
    <p:sldId id="270" r:id="rId92"/>
    <p:sldId id="271" r:id="rId93"/>
    <p:sldId id="272" r:id="rId94"/>
    <p:sldId id="273" r:id="rId95"/>
    <p:sldId id="274" r:id="rId96"/>
    <p:sldId id="275" r:id="rId97"/>
    <p:sldId id="276" r:id="rId98"/>
    <p:sldId id="359" r:id="rId99"/>
    <p:sldId id="919" r:id="rId100"/>
    <p:sldId id="920" r:id="rId101"/>
    <p:sldId id="918" r:id="rId10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D683"/>
    <a:srgbClr val="82B3D9"/>
    <a:srgbClr val="96D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70"/>
    <p:restoredTop sz="90204"/>
  </p:normalViewPr>
  <p:slideViewPr>
    <p:cSldViewPr snapToGrid="0" snapToObjects="1">
      <p:cViewPr varScale="1">
        <p:scale>
          <a:sx n="110" d="100"/>
          <a:sy n="110" d="100"/>
        </p:scale>
        <p:origin x="1408" y="184"/>
      </p:cViewPr>
      <p:guideLst/>
    </p:cSldViewPr>
  </p:slideViewPr>
  <p:outlineViewPr>
    <p:cViewPr>
      <p:scale>
        <a:sx n="33" d="100"/>
        <a:sy n="33" d="100"/>
      </p:scale>
      <p:origin x="0" y="-9928"/>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F5F289-2A01-644B-867E-C1B0622BF06D}"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US"/>
        </a:p>
      </dgm:t>
    </dgm:pt>
    <dgm:pt modelId="{A5D613D8-E9E2-384E-85AC-95411329D74D}">
      <dgm:prSet phldrT="[Testo]">
        <dgm:style>
          <a:lnRef idx="2">
            <a:schemeClr val="accent3"/>
          </a:lnRef>
          <a:fillRef idx="1">
            <a:schemeClr val="lt1"/>
          </a:fillRef>
          <a:effectRef idx="0">
            <a:schemeClr val="accent3"/>
          </a:effectRef>
          <a:fontRef idx="minor">
            <a:schemeClr val="dk1"/>
          </a:fontRef>
        </dgm:style>
      </dgm:prSet>
      <dgm:spPr/>
      <dgm:t>
        <a:bodyPr/>
        <a:lstStyle/>
        <a:p>
          <a:r>
            <a:rPr lang="en-US" dirty="0"/>
            <a:t>people</a:t>
          </a:r>
        </a:p>
      </dgm:t>
    </dgm:pt>
    <dgm:pt modelId="{0999CC77-A926-F147-BAE3-3AEFEED44372}" type="parTrans" cxnId="{5A52728C-71AD-A642-B275-3184038B3830}">
      <dgm:prSet/>
      <dgm:spPr/>
      <dgm:t>
        <a:bodyPr/>
        <a:lstStyle/>
        <a:p>
          <a:endParaRPr lang="en-US"/>
        </a:p>
      </dgm:t>
    </dgm:pt>
    <dgm:pt modelId="{2ADFFC4C-C544-944E-8B02-39D2396A280B}" type="sibTrans" cxnId="{5A52728C-71AD-A642-B275-3184038B3830}">
      <dgm:prSet/>
      <dgm:spPr/>
      <dgm:t>
        <a:bodyPr/>
        <a:lstStyle/>
        <a:p>
          <a:endParaRPr lang="en-US"/>
        </a:p>
      </dgm:t>
    </dgm:pt>
    <dgm:pt modelId="{D2720939-08C4-1F44-9FEA-DDDB9CBD80AD}">
      <dgm:prSet phldrT="[Testo]">
        <dgm:style>
          <a:lnRef idx="2">
            <a:schemeClr val="accent3"/>
          </a:lnRef>
          <a:fillRef idx="1">
            <a:schemeClr val="lt1"/>
          </a:fillRef>
          <a:effectRef idx="0">
            <a:schemeClr val="accent3"/>
          </a:effectRef>
          <a:fontRef idx="minor">
            <a:schemeClr val="dk1"/>
          </a:fontRef>
        </dgm:style>
      </dgm:prSet>
      <dgm:spPr/>
      <dgm:t>
        <a:bodyPr/>
        <a:lstStyle/>
        <a:p>
          <a:r>
            <a:rPr lang="en-US" dirty="0"/>
            <a:t>person</a:t>
          </a:r>
        </a:p>
      </dgm:t>
    </dgm:pt>
    <dgm:pt modelId="{13A685A2-5C40-6E43-8CA2-EF9AC1E19A29}" type="parTrans" cxnId="{B72F1718-DA09-A34B-8BB0-8BD0FB66216C}">
      <dgm:prSet/>
      <dgm:spPr/>
      <dgm:t>
        <a:bodyPr/>
        <a:lstStyle/>
        <a:p>
          <a:endParaRPr lang="en-US"/>
        </a:p>
      </dgm:t>
    </dgm:pt>
    <dgm:pt modelId="{BA3D9408-0BA2-A348-B177-86F58397CF39}" type="sibTrans" cxnId="{B72F1718-DA09-A34B-8BB0-8BD0FB66216C}">
      <dgm:prSet/>
      <dgm:spPr/>
      <dgm:t>
        <a:bodyPr/>
        <a:lstStyle/>
        <a:p>
          <a:endParaRPr lang="en-US"/>
        </a:p>
      </dgm:t>
    </dgm:pt>
    <dgm:pt modelId="{D20E5904-3F9F-1642-BB3D-7C1AE7A71425}">
      <dgm:prSet phldrT="[Testo]">
        <dgm:style>
          <a:lnRef idx="2">
            <a:schemeClr val="accent3"/>
          </a:lnRef>
          <a:fillRef idx="1">
            <a:schemeClr val="lt1"/>
          </a:fillRef>
          <a:effectRef idx="0">
            <a:schemeClr val="accent3"/>
          </a:effectRef>
          <a:fontRef idx="minor">
            <a:schemeClr val="dk1"/>
          </a:fontRef>
        </dgm:style>
      </dgm:prSet>
      <dgm:spPr/>
      <dgm:t>
        <a:bodyPr/>
        <a:lstStyle/>
        <a:p>
          <a:r>
            <a:rPr lang="en-US" dirty="0"/>
            <a:t>surname</a:t>
          </a:r>
        </a:p>
      </dgm:t>
    </dgm:pt>
    <dgm:pt modelId="{4F674C9F-40FA-724F-95C8-039BE82ECF73}" type="parTrans" cxnId="{A6A6164B-B1F8-7D46-B902-FDF1EF2C2659}">
      <dgm:prSet/>
      <dgm:spPr/>
      <dgm:t>
        <a:bodyPr/>
        <a:lstStyle/>
        <a:p>
          <a:endParaRPr lang="en-US"/>
        </a:p>
      </dgm:t>
    </dgm:pt>
    <dgm:pt modelId="{86AC541D-E0CF-2640-B44D-19856446CC4F}" type="sibTrans" cxnId="{A6A6164B-B1F8-7D46-B902-FDF1EF2C2659}">
      <dgm:prSet/>
      <dgm:spPr/>
      <dgm:t>
        <a:bodyPr/>
        <a:lstStyle/>
        <a:p>
          <a:endParaRPr lang="en-US"/>
        </a:p>
      </dgm:t>
    </dgm:pt>
    <dgm:pt modelId="{5172E722-A0C1-0A44-B9AD-C2B24DFEB765}">
      <dgm:prSet phldrT="[Testo]">
        <dgm:style>
          <a:lnRef idx="2">
            <a:schemeClr val="accent3"/>
          </a:lnRef>
          <a:fillRef idx="1">
            <a:schemeClr val="lt1"/>
          </a:fillRef>
          <a:effectRef idx="0">
            <a:schemeClr val="accent3"/>
          </a:effectRef>
          <a:fontRef idx="minor">
            <a:schemeClr val="dk1"/>
          </a:fontRef>
        </dgm:style>
      </dgm:prSet>
      <dgm:spPr/>
      <dgm:t>
        <a:bodyPr/>
        <a:lstStyle/>
        <a:p>
          <a:r>
            <a:rPr lang="en-US" dirty="0"/>
            <a:t>name</a:t>
          </a:r>
        </a:p>
      </dgm:t>
    </dgm:pt>
    <dgm:pt modelId="{DFA0F30C-BC8B-364A-84EC-403E59F93968}" type="parTrans" cxnId="{43C7FC6F-F86F-764E-B2D2-B382B155328A}">
      <dgm:prSet/>
      <dgm:spPr/>
      <dgm:t>
        <a:bodyPr/>
        <a:lstStyle/>
        <a:p>
          <a:endParaRPr lang="en-US"/>
        </a:p>
      </dgm:t>
    </dgm:pt>
    <dgm:pt modelId="{B47D01A2-2D87-4E41-B7F9-E77DE2AB2362}" type="sibTrans" cxnId="{43C7FC6F-F86F-764E-B2D2-B382B155328A}">
      <dgm:prSet/>
      <dgm:spPr/>
      <dgm:t>
        <a:bodyPr/>
        <a:lstStyle/>
        <a:p>
          <a:endParaRPr lang="en-US"/>
        </a:p>
      </dgm:t>
    </dgm:pt>
    <dgm:pt modelId="{40B26CF6-DA78-B54A-8326-DA49D4934ACF}">
      <dgm:prSet phldrT="[Testo]">
        <dgm:style>
          <a:lnRef idx="2">
            <a:schemeClr val="accent3"/>
          </a:lnRef>
          <a:fillRef idx="1">
            <a:schemeClr val="lt1"/>
          </a:fillRef>
          <a:effectRef idx="0">
            <a:schemeClr val="accent3"/>
          </a:effectRef>
          <a:fontRef idx="minor">
            <a:schemeClr val="dk1"/>
          </a:fontRef>
        </dgm:style>
      </dgm:prSet>
      <dgm:spPr/>
      <dgm:t>
        <a:bodyPr/>
        <a:lstStyle/>
        <a:p>
          <a:r>
            <a:rPr lang="en-US" dirty="0"/>
            <a:t>person</a:t>
          </a:r>
        </a:p>
      </dgm:t>
    </dgm:pt>
    <dgm:pt modelId="{494496E3-7CF4-1F44-A137-0E4A75B92BEF}" type="parTrans" cxnId="{C1AB6043-9D62-D349-94F1-24641E1C30CE}">
      <dgm:prSet/>
      <dgm:spPr/>
      <dgm:t>
        <a:bodyPr/>
        <a:lstStyle/>
        <a:p>
          <a:endParaRPr lang="en-US"/>
        </a:p>
      </dgm:t>
    </dgm:pt>
    <dgm:pt modelId="{18D7980B-A569-4C4C-B804-100BF1D71160}" type="sibTrans" cxnId="{C1AB6043-9D62-D349-94F1-24641E1C30CE}">
      <dgm:prSet/>
      <dgm:spPr/>
      <dgm:t>
        <a:bodyPr/>
        <a:lstStyle/>
        <a:p>
          <a:endParaRPr lang="en-US"/>
        </a:p>
      </dgm:t>
    </dgm:pt>
    <dgm:pt modelId="{4D44C018-D69E-A24B-B5C8-7C0CF4B0E35A}">
      <dgm:prSet phldrT="[Testo]">
        <dgm:style>
          <a:lnRef idx="2">
            <a:schemeClr val="accent3"/>
          </a:lnRef>
          <a:fillRef idx="1">
            <a:schemeClr val="lt1"/>
          </a:fillRef>
          <a:effectRef idx="0">
            <a:schemeClr val="accent3"/>
          </a:effectRef>
          <a:fontRef idx="minor">
            <a:schemeClr val="dk1"/>
          </a:fontRef>
        </dgm:style>
      </dgm:prSet>
      <dgm:spPr/>
      <dgm:t>
        <a:bodyPr/>
        <a:lstStyle/>
        <a:p>
          <a:r>
            <a:rPr lang="en-US" dirty="0"/>
            <a:t>surname</a:t>
          </a:r>
        </a:p>
      </dgm:t>
    </dgm:pt>
    <dgm:pt modelId="{AAC5034A-6FC0-A643-BA1C-6C54A23739C6}" type="parTrans" cxnId="{5EEFFEDE-299D-3146-AE23-24457EB6CAE4}">
      <dgm:prSet/>
      <dgm:spPr/>
      <dgm:t>
        <a:bodyPr/>
        <a:lstStyle/>
        <a:p>
          <a:endParaRPr lang="en-US"/>
        </a:p>
      </dgm:t>
    </dgm:pt>
    <dgm:pt modelId="{059BF3D1-2B0E-7A43-BD9A-BC210ABC10BD}" type="sibTrans" cxnId="{5EEFFEDE-299D-3146-AE23-24457EB6CAE4}">
      <dgm:prSet/>
      <dgm:spPr/>
      <dgm:t>
        <a:bodyPr/>
        <a:lstStyle/>
        <a:p>
          <a:endParaRPr lang="en-US"/>
        </a:p>
      </dgm:t>
    </dgm:pt>
    <dgm:pt modelId="{B5403E12-E9E5-0C46-88C4-3064AC95093B}">
      <dgm:prSet phldrT="[Testo]">
        <dgm:style>
          <a:lnRef idx="2">
            <a:schemeClr val="accent3"/>
          </a:lnRef>
          <a:fillRef idx="1">
            <a:schemeClr val="lt1"/>
          </a:fillRef>
          <a:effectRef idx="0">
            <a:schemeClr val="accent3"/>
          </a:effectRef>
          <a:fontRef idx="minor">
            <a:schemeClr val="dk1"/>
          </a:fontRef>
        </dgm:style>
      </dgm:prSet>
      <dgm:spPr/>
      <dgm:t>
        <a:bodyPr/>
        <a:lstStyle/>
        <a:p>
          <a:r>
            <a:rPr lang="en-US" dirty="0"/>
            <a:t>name</a:t>
          </a:r>
        </a:p>
      </dgm:t>
    </dgm:pt>
    <dgm:pt modelId="{878E32CB-0E6F-A440-BADD-E8BD0ABD2ECF}" type="parTrans" cxnId="{68BA2C45-583F-674D-A577-AB88900DF389}">
      <dgm:prSet/>
      <dgm:spPr/>
      <dgm:t>
        <a:bodyPr/>
        <a:lstStyle/>
        <a:p>
          <a:endParaRPr lang="en-US"/>
        </a:p>
      </dgm:t>
    </dgm:pt>
    <dgm:pt modelId="{4D294F85-BD6C-EA41-BB24-0736D766A07B}" type="sibTrans" cxnId="{68BA2C45-583F-674D-A577-AB88900DF389}">
      <dgm:prSet/>
      <dgm:spPr/>
      <dgm:t>
        <a:bodyPr/>
        <a:lstStyle/>
        <a:p>
          <a:endParaRPr lang="en-US"/>
        </a:p>
      </dgm:t>
    </dgm:pt>
    <dgm:pt modelId="{D5B45A3E-E09F-F74F-B0C2-76261512B2C3}">
      <dgm:prSet phldrT="[Testo]">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Biden</a:t>
          </a:r>
        </a:p>
      </dgm:t>
    </dgm:pt>
    <dgm:pt modelId="{50F4AEDE-E9F7-244B-8A46-491DDF28DA83}" type="parTrans" cxnId="{4F1F830F-9695-CC44-BF1A-668FF3D430B3}">
      <dgm:prSet/>
      <dgm:spPr/>
      <dgm:t>
        <a:bodyPr/>
        <a:lstStyle/>
        <a:p>
          <a:endParaRPr lang="en-US"/>
        </a:p>
      </dgm:t>
    </dgm:pt>
    <dgm:pt modelId="{FFC27610-7ADE-5445-964A-532150FD55FE}" type="sibTrans" cxnId="{4F1F830F-9695-CC44-BF1A-668FF3D430B3}">
      <dgm:prSet/>
      <dgm:spPr/>
      <dgm:t>
        <a:bodyPr/>
        <a:lstStyle/>
        <a:p>
          <a:endParaRPr lang="en-US"/>
        </a:p>
      </dgm:t>
    </dgm:pt>
    <dgm:pt modelId="{43625F63-F3E1-E647-B489-3CF7A74AFEFF}">
      <dgm:prSet phldrT="[Testo]">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Joe</a:t>
          </a:r>
        </a:p>
      </dgm:t>
    </dgm:pt>
    <dgm:pt modelId="{6F99ECC7-D7C9-2B42-8BEB-CD5DA890FDE4}" type="parTrans" cxnId="{DECED94F-6BA5-8246-BF99-594482B2A5A1}">
      <dgm:prSet/>
      <dgm:spPr/>
      <dgm:t>
        <a:bodyPr/>
        <a:lstStyle/>
        <a:p>
          <a:endParaRPr lang="en-US"/>
        </a:p>
      </dgm:t>
    </dgm:pt>
    <dgm:pt modelId="{A3D2FC49-9A44-9442-8828-DA61782845C4}" type="sibTrans" cxnId="{DECED94F-6BA5-8246-BF99-594482B2A5A1}">
      <dgm:prSet/>
      <dgm:spPr/>
      <dgm:t>
        <a:bodyPr/>
        <a:lstStyle/>
        <a:p>
          <a:endParaRPr lang="en-US"/>
        </a:p>
      </dgm:t>
    </dgm:pt>
    <dgm:pt modelId="{AD7A2DFB-21C2-3B49-B6A9-A4D67B5FA2A1}">
      <dgm:prSet phldrT="[Testo]">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Trump</a:t>
          </a:r>
        </a:p>
      </dgm:t>
    </dgm:pt>
    <dgm:pt modelId="{382AA581-D1B6-324E-88FB-52FC2B1E8B9F}" type="parTrans" cxnId="{2A863239-7D6F-F246-8F27-BA253A44CC73}">
      <dgm:prSet/>
      <dgm:spPr/>
      <dgm:t>
        <a:bodyPr/>
        <a:lstStyle/>
        <a:p>
          <a:endParaRPr lang="en-US"/>
        </a:p>
      </dgm:t>
    </dgm:pt>
    <dgm:pt modelId="{A8B3CEB8-2A8F-D74F-8418-3E0D99F3B955}" type="sibTrans" cxnId="{2A863239-7D6F-F246-8F27-BA253A44CC73}">
      <dgm:prSet/>
      <dgm:spPr/>
      <dgm:t>
        <a:bodyPr/>
        <a:lstStyle/>
        <a:p>
          <a:endParaRPr lang="en-US"/>
        </a:p>
      </dgm:t>
    </dgm:pt>
    <dgm:pt modelId="{C0F8BB7E-4479-6041-8593-4324A888BB8E}">
      <dgm:prSet phldrT="[Testo]">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Donald</a:t>
          </a:r>
        </a:p>
      </dgm:t>
    </dgm:pt>
    <dgm:pt modelId="{D92EB686-700D-9F40-A554-E4065670EBB0}" type="parTrans" cxnId="{EC87FE0F-1E74-EF4D-A17C-C2C0794DBCE7}">
      <dgm:prSet/>
      <dgm:spPr/>
      <dgm:t>
        <a:bodyPr/>
        <a:lstStyle/>
        <a:p>
          <a:endParaRPr lang="en-US"/>
        </a:p>
      </dgm:t>
    </dgm:pt>
    <dgm:pt modelId="{D85818BC-6161-D142-A864-62FA56C91FB8}" type="sibTrans" cxnId="{EC87FE0F-1E74-EF4D-A17C-C2C0794DBCE7}">
      <dgm:prSet/>
      <dgm:spPr/>
      <dgm:t>
        <a:bodyPr/>
        <a:lstStyle/>
        <a:p>
          <a:endParaRPr lang="en-US"/>
        </a:p>
      </dgm:t>
    </dgm:pt>
    <dgm:pt modelId="{D99B8566-A60E-EC4C-8F47-F2CF4501C007}" type="pres">
      <dgm:prSet presAssocID="{ECF5F289-2A01-644B-867E-C1B0622BF06D}" presName="hierChild1" presStyleCnt="0">
        <dgm:presLayoutVars>
          <dgm:chPref val="1"/>
          <dgm:dir/>
          <dgm:animOne val="branch"/>
          <dgm:animLvl val="lvl"/>
          <dgm:resizeHandles/>
        </dgm:presLayoutVars>
      </dgm:prSet>
      <dgm:spPr/>
    </dgm:pt>
    <dgm:pt modelId="{FAF7E47D-E422-F343-93D1-D2778E7A70C7}" type="pres">
      <dgm:prSet presAssocID="{A5D613D8-E9E2-384E-85AC-95411329D74D}" presName="hierRoot1" presStyleCnt="0"/>
      <dgm:spPr/>
    </dgm:pt>
    <dgm:pt modelId="{6D851DDB-F1B0-7B4E-A2F5-7239DD198E65}" type="pres">
      <dgm:prSet presAssocID="{A5D613D8-E9E2-384E-85AC-95411329D74D}" presName="composite" presStyleCnt="0"/>
      <dgm:spPr/>
    </dgm:pt>
    <dgm:pt modelId="{912C2AF4-5AC1-304A-82B1-4E275327258B}" type="pres">
      <dgm:prSet presAssocID="{A5D613D8-E9E2-384E-85AC-95411329D74D}" presName="background" presStyleLbl="node0" presStyleIdx="0" presStyleCnt="1"/>
      <dgm:spPr>
        <a:solidFill>
          <a:schemeClr val="accent1">
            <a:hueOff val="0"/>
            <a:satOff val="0"/>
            <a:lumOff val="0"/>
            <a:alpha val="0"/>
          </a:schemeClr>
        </a:solidFill>
        <a:ln>
          <a:noFill/>
        </a:ln>
      </dgm:spPr>
    </dgm:pt>
    <dgm:pt modelId="{E74A0C77-4C93-E144-BAB6-D6D06103B692}" type="pres">
      <dgm:prSet presAssocID="{A5D613D8-E9E2-384E-85AC-95411329D74D}" presName="text" presStyleLbl="fgAcc0" presStyleIdx="0" presStyleCnt="1">
        <dgm:presLayoutVars>
          <dgm:chPref val="3"/>
        </dgm:presLayoutVars>
      </dgm:prSet>
      <dgm:spPr/>
    </dgm:pt>
    <dgm:pt modelId="{C1976286-F8AB-644D-AC88-7F633849DFB2}" type="pres">
      <dgm:prSet presAssocID="{A5D613D8-E9E2-384E-85AC-95411329D74D}" presName="hierChild2" presStyleCnt="0"/>
      <dgm:spPr/>
    </dgm:pt>
    <dgm:pt modelId="{378ABFAB-EE79-4B4B-A2F9-05AA29A384B7}" type="pres">
      <dgm:prSet presAssocID="{13A685A2-5C40-6E43-8CA2-EF9AC1E19A29}" presName="Name10" presStyleLbl="parChTrans1D2" presStyleIdx="0" presStyleCnt="2"/>
      <dgm:spPr/>
    </dgm:pt>
    <dgm:pt modelId="{7062F34E-1618-E14A-9B47-C9FFCB34E8D6}" type="pres">
      <dgm:prSet presAssocID="{D2720939-08C4-1F44-9FEA-DDDB9CBD80AD}" presName="hierRoot2" presStyleCnt="0"/>
      <dgm:spPr/>
    </dgm:pt>
    <dgm:pt modelId="{736EE710-E8AE-0148-A910-1EADCB0E6FCE}" type="pres">
      <dgm:prSet presAssocID="{D2720939-08C4-1F44-9FEA-DDDB9CBD80AD}" presName="composite2" presStyleCnt="0"/>
      <dgm:spPr/>
    </dgm:pt>
    <dgm:pt modelId="{3FCCD026-A785-E741-96BE-0A8ACA0B7C18}" type="pres">
      <dgm:prSet presAssocID="{D2720939-08C4-1F44-9FEA-DDDB9CBD80AD}" presName="background2" presStyleLbl="node2" presStyleIdx="0" presStyleCnt="2"/>
      <dgm:spPr>
        <a:noFill/>
        <a:ln>
          <a:noFill/>
        </a:ln>
      </dgm:spPr>
    </dgm:pt>
    <dgm:pt modelId="{8832D56C-4969-FC49-9E34-325F41323410}" type="pres">
      <dgm:prSet presAssocID="{D2720939-08C4-1F44-9FEA-DDDB9CBD80AD}" presName="text2" presStyleLbl="fgAcc2" presStyleIdx="0" presStyleCnt="2">
        <dgm:presLayoutVars>
          <dgm:chPref val="3"/>
        </dgm:presLayoutVars>
      </dgm:prSet>
      <dgm:spPr/>
    </dgm:pt>
    <dgm:pt modelId="{06E89AD9-68E8-4547-ABFC-BA96BB6296A1}" type="pres">
      <dgm:prSet presAssocID="{D2720939-08C4-1F44-9FEA-DDDB9CBD80AD}" presName="hierChild3" presStyleCnt="0"/>
      <dgm:spPr/>
    </dgm:pt>
    <dgm:pt modelId="{8B7F0CFC-3838-C546-BDA2-3A9BA8A2A40B}" type="pres">
      <dgm:prSet presAssocID="{4F674C9F-40FA-724F-95C8-039BE82ECF73}" presName="Name17" presStyleLbl="parChTrans1D3" presStyleIdx="0" presStyleCnt="4"/>
      <dgm:spPr/>
    </dgm:pt>
    <dgm:pt modelId="{F98BCD65-14A7-8041-96FB-EBB333EED603}" type="pres">
      <dgm:prSet presAssocID="{D20E5904-3F9F-1642-BB3D-7C1AE7A71425}" presName="hierRoot3" presStyleCnt="0"/>
      <dgm:spPr/>
    </dgm:pt>
    <dgm:pt modelId="{CDD13282-85DD-C14D-8286-459191F13A31}" type="pres">
      <dgm:prSet presAssocID="{D20E5904-3F9F-1642-BB3D-7C1AE7A71425}" presName="composite3" presStyleCnt="0"/>
      <dgm:spPr/>
    </dgm:pt>
    <dgm:pt modelId="{E5C3F9A4-7C85-0341-A6DF-D56714E117C7}" type="pres">
      <dgm:prSet presAssocID="{D20E5904-3F9F-1642-BB3D-7C1AE7A71425}" presName="background3" presStyleLbl="node3" presStyleIdx="0" presStyleCnt="4"/>
      <dgm:spPr>
        <a:noFill/>
        <a:ln>
          <a:noFill/>
        </a:ln>
      </dgm:spPr>
    </dgm:pt>
    <dgm:pt modelId="{19B26883-BF2F-E241-A1D1-6B0273FF1FC0}" type="pres">
      <dgm:prSet presAssocID="{D20E5904-3F9F-1642-BB3D-7C1AE7A71425}" presName="text3" presStyleLbl="fgAcc3" presStyleIdx="0" presStyleCnt="4">
        <dgm:presLayoutVars>
          <dgm:chPref val="3"/>
        </dgm:presLayoutVars>
      </dgm:prSet>
      <dgm:spPr/>
    </dgm:pt>
    <dgm:pt modelId="{40934B83-A11D-B547-AF68-15529303E2F9}" type="pres">
      <dgm:prSet presAssocID="{D20E5904-3F9F-1642-BB3D-7C1AE7A71425}" presName="hierChild4" presStyleCnt="0"/>
      <dgm:spPr/>
    </dgm:pt>
    <dgm:pt modelId="{A7ACB764-BF4C-B740-8661-C6D50EAD96DD}" type="pres">
      <dgm:prSet presAssocID="{50F4AEDE-E9F7-244B-8A46-491DDF28DA83}" presName="Name23" presStyleLbl="parChTrans1D4" presStyleIdx="0" presStyleCnt="4"/>
      <dgm:spPr/>
    </dgm:pt>
    <dgm:pt modelId="{7D59D54D-8E70-F048-BC0D-D68DD0D9CB10}" type="pres">
      <dgm:prSet presAssocID="{D5B45A3E-E09F-F74F-B0C2-76261512B2C3}" presName="hierRoot4" presStyleCnt="0"/>
      <dgm:spPr/>
    </dgm:pt>
    <dgm:pt modelId="{700513CE-8AD0-234E-BD6A-02345F288524}" type="pres">
      <dgm:prSet presAssocID="{D5B45A3E-E09F-F74F-B0C2-76261512B2C3}" presName="composite4" presStyleCnt="0"/>
      <dgm:spPr/>
    </dgm:pt>
    <dgm:pt modelId="{A85755E2-E8E9-5C4D-8A50-671C9F97F6BF}" type="pres">
      <dgm:prSet presAssocID="{D5B45A3E-E09F-F74F-B0C2-76261512B2C3}" presName="background4" presStyleLbl="node4" presStyleIdx="0" presStyleCnt="4"/>
      <dgm:spPr>
        <a:noFill/>
        <a:ln>
          <a:noFill/>
        </a:ln>
      </dgm:spPr>
    </dgm:pt>
    <dgm:pt modelId="{329A6F9E-ED29-F947-BC64-B090B9403B52}" type="pres">
      <dgm:prSet presAssocID="{D5B45A3E-E09F-F74F-B0C2-76261512B2C3}" presName="text4" presStyleLbl="fgAcc4" presStyleIdx="0" presStyleCnt="4">
        <dgm:presLayoutVars>
          <dgm:chPref val="3"/>
        </dgm:presLayoutVars>
      </dgm:prSet>
      <dgm:spPr/>
    </dgm:pt>
    <dgm:pt modelId="{B8AEA7C1-4583-B145-9D63-977BD5C76CB7}" type="pres">
      <dgm:prSet presAssocID="{D5B45A3E-E09F-F74F-B0C2-76261512B2C3}" presName="hierChild5" presStyleCnt="0"/>
      <dgm:spPr/>
    </dgm:pt>
    <dgm:pt modelId="{91BEF429-AA1A-524D-8532-B9F284020632}" type="pres">
      <dgm:prSet presAssocID="{DFA0F30C-BC8B-364A-84EC-403E59F93968}" presName="Name17" presStyleLbl="parChTrans1D3" presStyleIdx="1" presStyleCnt="4"/>
      <dgm:spPr/>
    </dgm:pt>
    <dgm:pt modelId="{495ED623-6F8B-E44C-8AA9-6A5D9EF9F700}" type="pres">
      <dgm:prSet presAssocID="{5172E722-A0C1-0A44-B9AD-C2B24DFEB765}" presName="hierRoot3" presStyleCnt="0"/>
      <dgm:spPr/>
    </dgm:pt>
    <dgm:pt modelId="{59EFACC3-51AA-B145-A22E-FBE2F7E5901E}" type="pres">
      <dgm:prSet presAssocID="{5172E722-A0C1-0A44-B9AD-C2B24DFEB765}" presName="composite3" presStyleCnt="0"/>
      <dgm:spPr/>
    </dgm:pt>
    <dgm:pt modelId="{B26799CA-BE88-3247-ADB3-17F1084A426F}" type="pres">
      <dgm:prSet presAssocID="{5172E722-A0C1-0A44-B9AD-C2B24DFEB765}" presName="background3" presStyleLbl="node3" presStyleIdx="1" presStyleCnt="4"/>
      <dgm:spPr>
        <a:noFill/>
        <a:ln>
          <a:noFill/>
        </a:ln>
      </dgm:spPr>
    </dgm:pt>
    <dgm:pt modelId="{1FCC6F4B-E697-4C4F-8C56-6673FFE5EB1F}" type="pres">
      <dgm:prSet presAssocID="{5172E722-A0C1-0A44-B9AD-C2B24DFEB765}" presName="text3" presStyleLbl="fgAcc3" presStyleIdx="1" presStyleCnt="4">
        <dgm:presLayoutVars>
          <dgm:chPref val="3"/>
        </dgm:presLayoutVars>
      </dgm:prSet>
      <dgm:spPr/>
    </dgm:pt>
    <dgm:pt modelId="{A13EB989-2DEE-4D41-B06D-3C956D00AA50}" type="pres">
      <dgm:prSet presAssocID="{5172E722-A0C1-0A44-B9AD-C2B24DFEB765}" presName="hierChild4" presStyleCnt="0"/>
      <dgm:spPr/>
    </dgm:pt>
    <dgm:pt modelId="{9C6AE949-8FD0-FC47-A067-F2B3C061F0A6}" type="pres">
      <dgm:prSet presAssocID="{6F99ECC7-D7C9-2B42-8BEB-CD5DA890FDE4}" presName="Name23" presStyleLbl="parChTrans1D4" presStyleIdx="1" presStyleCnt="4"/>
      <dgm:spPr/>
    </dgm:pt>
    <dgm:pt modelId="{C024C9C5-C3ED-3C45-9ACE-8372C1F0AD21}" type="pres">
      <dgm:prSet presAssocID="{43625F63-F3E1-E647-B489-3CF7A74AFEFF}" presName="hierRoot4" presStyleCnt="0"/>
      <dgm:spPr/>
    </dgm:pt>
    <dgm:pt modelId="{01AEF798-A444-AF49-A143-2C4707718BBC}" type="pres">
      <dgm:prSet presAssocID="{43625F63-F3E1-E647-B489-3CF7A74AFEFF}" presName="composite4" presStyleCnt="0"/>
      <dgm:spPr/>
    </dgm:pt>
    <dgm:pt modelId="{76BE0510-343F-9B4F-9CC1-2727354A4A25}" type="pres">
      <dgm:prSet presAssocID="{43625F63-F3E1-E647-B489-3CF7A74AFEFF}" presName="background4" presStyleLbl="node4" presStyleIdx="1" presStyleCnt="4"/>
      <dgm:spPr>
        <a:noFill/>
        <a:ln>
          <a:noFill/>
        </a:ln>
      </dgm:spPr>
    </dgm:pt>
    <dgm:pt modelId="{DEF1F1D4-8CDF-1E40-A1D3-B5DD47D3D9BF}" type="pres">
      <dgm:prSet presAssocID="{43625F63-F3E1-E647-B489-3CF7A74AFEFF}" presName="text4" presStyleLbl="fgAcc4" presStyleIdx="1" presStyleCnt="4">
        <dgm:presLayoutVars>
          <dgm:chPref val="3"/>
        </dgm:presLayoutVars>
      </dgm:prSet>
      <dgm:spPr/>
    </dgm:pt>
    <dgm:pt modelId="{949C37A7-E9AA-9348-9815-5F0E449DFE5A}" type="pres">
      <dgm:prSet presAssocID="{43625F63-F3E1-E647-B489-3CF7A74AFEFF}" presName="hierChild5" presStyleCnt="0"/>
      <dgm:spPr/>
    </dgm:pt>
    <dgm:pt modelId="{9A54D094-A426-AD4C-9C0C-38701EE0CB04}" type="pres">
      <dgm:prSet presAssocID="{494496E3-7CF4-1F44-A137-0E4A75B92BEF}" presName="Name10" presStyleLbl="parChTrans1D2" presStyleIdx="1" presStyleCnt="2"/>
      <dgm:spPr/>
    </dgm:pt>
    <dgm:pt modelId="{C089944A-9A60-8343-BA26-86E5B849F429}" type="pres">
      <dgm:prSet presAssocID="{40B26CF6-DA78-B54A-8326-DA49D4934ACF}" presName="hierRoot2" presStyleCnt="0"/>
      <dgm:spPr/>
    </dgm:pt>
    <dgm:pt modelId="{99956E20-BBAE-5645-B9D6-22C62073CDA0}" type="pres">
      <dgm:prSet presAssocID="{40B26CF6-DA78-B54A-8326-DA49D4934ACF}" presName="composite2" presStyleCnt="0"/>
      <dgm:spPr/>
    </dgm:pt>
    <dgm:pt modelId="{B318E782-F3CB-B042-9266-B180F82E4DE7}" type="pres">
      <dgm:prSet presAssocID="{40B26CF6-DA78-B54A-8326-DA49D4934ACF}" presName="background2" presStyleLbl="node2" presStyleIdx="1" presStyleCnt="2"/>
      <dgm:spPr>
        <a:noFill/>
        <a:ln>
          <a:noFill/>
        </a:ln>
      </dgm:spPr>
    </dgm:pt>
    <dgm:pt modelId="{4C9B7080-E454-224D-867E-97C1CD428DA2}" type="pres">
      <dgm:prSet presAssocID="{40B26CF6-DA78-B54A-8326-DA49D4934ACF}" presName="text2" presStyleLbl="fgAcc2" presStyleIdx="1" presStyleCnt="2">
        <dgm:presLayoutVars>
          <dgm:chPref val="3"/>
        </dgm:presLayoutVars>
      </dgm:prSet>
      <dgm:spPr/>
    </dgm:pt>
    <dgm:pt modelId="{FEBFC403-8147-EB4F-823D-D19E27C2E368}" type="pres">
      <dgm:prSet presAssocID="{40B26CF6-DA78-B54A-8326-DA49D4934ACF}" presName="hierChild3" presStyleCnt="0"/>
      <dgm:spPr/>
    </dgm:pt>
    <dgm:pt modelId="{32AD4620-731F-A64F-AEAF-304EBF9FB8B2}" type="pres">
      <dgm:prSet presAssocID="{AAC5034A-6FC0-A643-BA1C-6C54A23739C6}" presName="Name17" presStyleLbl="parChTrans1D3" presStyleIdx="2" presStyleCnt="4"/>
      <dgm:spPr/>
    </dgm:pt>
    <dgm:pt modelId="{3DE488C0-494B-F942-850D-87E505752D1F}" type="pres">
      <dgm:prSet presAssocID="{4D44C018-D69E-A24B-B5C8-7C0CF4B0E35A}" presName="hierRoot3" presStyleCnt="0"/>
      <dgm:spPr/>
    </dgm:pt>
    <dgm:pt modelId="{FA16FB2D-E970-014F-AA77-E731A04B7310}" type="pres">
      <dgm:prSet presAssocID="{4D44C018-D69E-A24B-B5C8-7C0CF4B0E35A}" presName="composite3" presStyleCnt="0"/>
      <dgm:spPr/>
    </dgm:pt>
    <dgm:pt modelId="{A654A000-7116-D64E-9C57-01B0B1FBFBB4}" type="pres">
      <dgm:prSet presAssocID="{4D44C018-D69E-A24B-B5C8-7C0CF4B0E35A}" presName="background3" presStyleLbl="node3" presStyleIdx="2" presStyleCnt="4"/>
      <dgm:spPr>
        <a:noFill/>
        <a:ln>
          <a:noFill/>
        </a:ln>
      </dgm:spPr>
    </dgm:pt>
    <dgm:pt modelId="{CEB6B25D-5D4C-4B4D-BB24-144288247C68}" type="pres">
      <dgm:prSet presAssocID="{4D44C018-D69E-A24B-B5C8-7C0CF4B0E35A}" presName="text3" presStyleLbl="fgAcc3" presStyleIdx="2" presStyleCnt="4">
        <dgm:presLayoutVars>
          <dgm:chPref val="3"/>
        </dgm:presLayoutVars>
      </dgm:prSet>
      <dgm:spPr/>
    </dgm:pt>
    <dgm:pt modelId="{B57D902C-82FB-DB4E-9FC0-E7E843DFB4ED}" type="pres">
      <dgm:prSet presAssocID="{4D44C018-D69E-A24B-B5C8-7C0CF4B0E35A}" presName="hierChild4" presStyleCnt="0"/>
      <dgm:spPr/>
    </dgm:pt>
    <dgm:pt modelId="{58A8B472-7363-4B46-B8EA-BF6CFDC989E0}" type="pres">
      <dgm:prSet presAssocID="{382AA581-D1B6-324E-88FB-52FC2B1E8B9F}" presName="Name23" presStyleLbl="parChTrans1D4" presStyleIdx="2" presStyleCnt="4"/>
      <dgm:spPr/>
    </dgm:pt>
    <dgm:pt modelId="{97F5D113-7EC2-DF4F-9D75-3D451ED57CCF}" type="pres">
      <dgm:prSet presAssocID="{AD7A2DFB-21C2-3B49-B6A9-A4D67B5FA2A1}" presName="hierRoot4" presStyleCnt="0"/>
      <dgm:spPr/>
    </dgm:pt>
    <dgm:pt modelId="{965D910B-854C-3E4C-8CF1-ED3086C422D9}" type="pres">
      <dgm:prSet presAssocID="{AD7A2DFB-21C2-3B49-B6A9-A4D67B5FA2A1}" presName="composite4" presStyleCnt="0"/>
      <dgm:spPr/>
    </dgm:pt>
    <dgm:pt modelId="{ACEB42EB-3B7C-B64A-8BE0-9148A5A2350B}" type="pres">
      <dgm:prSet presAssocID="{AD7A2DFB-21C2-3B49-B6A9-A4D67B5FA2A1}" presName="background4" presStyleLbl="node4" presStyleIdx="2" presStyleCnt="4"/>
      <dgm:spPr>
        <a:noFill/>
        <a:ln>
          <a:noFill/>
        </a:ln>
      </dgm:spPr>
    </dgm:pt>
    <dgm:pt modelId="{F3A81284-1EC5-104E-A2CF-D3F416291979}" type="pres">
      <dgm:prSet presAssocID="{AD7A2DFB-21C2-3B49-B6A9-A4D67B5FA2A1}" presName="text4" presStyleLbl="fgAcc4" presStyleIdx="2" presStyleCnt="4">
        <dgm:presLayoutVars>
          <dgm:chPref val="3"/>
        </dgm:presLayoutVars>
      </dgm:prSet>
      <dgm:spPr/>
    </dgm:pt>
    <dgm:pt modelId="{9479D266-846C-E549-8887-DD766824484A}" type="pres">
      <dgm:prSet presAssocID="{AD7A2DFB-21C2-3B49-B6A9-A4D67B5FA2A1}" presName="hierChild5" presStyleCnt="0"/>
      <dgm:spPr/>
    </dgm:pt>
    <dgm:pt modelId="{97872AA2-92DC-BB40-A674-AB2261F626FD}" type="pres">
      <dgm:prSet presAssocID="{878E32CB-0E6F-A440-BADD-E8BD0ABD2ECF}" presName="Name17" presStyleLbl="parChTrans1D3" presStyleIdx="3" presStyleCnt="4"/>
      <dgm:spPr/>
    </dgm:pt>
    <dgm:pt modelId="{62810A81-675E-D345-91BD-AADE2FBB3754}" type="pres">
      <dgm:prSet presAssocID="{B5403E12-E9E5-0C46-88C4-3064AC95093B}" presName="hierRoot3" presStyleCnt="0"/>
      <dgm:spPr/>
    </dgm:pt>
    <dgm:pt modelId="{563F0268-5AEF-4343-ADFF-60743DD4D6EF}" type="pres">
      <dgm:prSet presAssocID="{B5403E12-E9E5-0C46-88C4-3064AC95093B}" presName="composite3" presStyleCnt="0"/>
      <dgm:spPr/>
    </dgm:pt>
    <dgm:pt modelId="{E1690F81-FDCC-7C4F-8103-09F420E34B72}" type="pres">
      <dgm:prSet presAssocID="{B5403E12-E9E5-0C46-88C4-3064AC95093B}" presName="background3" presStyleLbl="node3" presStyleIdx="3" presStyleCnt="4"/>
      <dgm:spPr>
        <a:noFill/>
        <a:ln>
          <a:noFill/>
        </a:ln>
      </dgm:spPr>
    </dgm:pt>
    <dgm:pt modelId="{765A4263-6E35-5445-91EC-D8538E088760}" type="pres">
      <dgm:prSet presAssocID="{B5403E12-E9E5-0C46-88C4-3064AC95093B}" presName="text3" presStyleLbl="fgAcc3" presStyleIdx="3" presStyleCnt="4">
        <dgm:presLayoutVars>
          <dgm:chPref val="3"/>
        </dgm:presLayoutVars>
      </dgm:prSet>
      <dgm:spPr/>
    </dgm:pt>
    <dgm:pt modelId="{52A3F792-CB2C-374B-8125-B1E6C00C75CB}" type="pres">
      <dgm:prSet presAssocID="{B5403E12-E9E5-0C46-88C4-3064AC95093B}" presName="hierChild4" presStyleCnt="0"/>
      <dgm:spPr/>
    </dgm:pt>
    <dgm:pt modelId="{2B97CD3A-3D50-9548-ADFC-DA15F401AFD5}" type="pres">
      <dgm:prSet presAssocID="{D92EB686-700D-9F40-A554-E4065670EBB0}" presName="Name23" presStyleLbl="parChTrans1D4" presStyleIdx="3" presStyleCnt="4"/>
      <dgm:spPr/>
    </dgm:pt>
    <dgm:pt modelId="{5FB75851-DEDD-214C-AD82-91443EC1085C}" type="pres">
      <dgm:prSet presAssocID="{C0F8BB7E-4479-6041-8593-4324A888BB8E}" presName="hierRoot4" presStyleCnt="0"/>
      <dgm:spPr/>
    </dgm:pt>
    <dgm:pt modelId="{3F90ABA9-5DA2-6742-8001-B86D5E0C1535}" type="pres">
      <dgm:prSet presAssocID="{C0F8BB7E-4479-6041-8593-4324A888BB8E}" presName="composite4" presStyleCnt="0"/>
      <dgm:spPr/>
    </dgm:pt>
    <dgm:pt modelId="{569DBE89-7C6B-2044-B5A8-F6F9AE474A63}" type="pres">
      <dgm:prSet presAssocID="{C0F8BB7E-4479-6041-8593-4324A888BB8E}" presName="background4" presStyleLbl="node4" presStyleIdx="3" presStyleCnt="4"/>
      <dgm:spPr>
        <a:noFill/>
        <a:ln>
          <a:noFill/>
        </a:ln>
      </dgm:spPr>
    </dgm:pt>
    <dgm:pt modelId="{5167D0FB-9A17-AC42-89EC-5BD432E2DB82}" type="pres">
      <dgm:prSet presAssocID="{C0F8BB7E-4479-6041-8593-4324A888BB8E}" presName="text4" presStyleLbl="fgAcc4" presStyleIdx="3" presStyleCnt="4">
        <dgm:presLayoutVars>
          <dgm:chPref val="3"/>
        </dgm:presLayoutVars>
      </dgm:prSet>
      <dgm:spPr/>
    </dgm:pt>
    <dgm:pt modelId="{5A5D4A9E-E256-304E-ADB4-F7FF6A5C1F76}" type="pres">
      <dgm:prSet presAssocID="{C0F8BB7E-4479-6041-8593-4324A888BB8E}" presName="hierChild5" presStyleCnt="0"/>
      <dgm:spPr/>
    </dgm:pt>
  </dgm:ptLst>
  <dgm:cxnLst>
    <dgm:cxn modelId="{4F1F830F-9695-CC44-BF1A-668FF3D430B3}" srcId="{D20E5904-3F9F-1642-BB3D-7C1AE7A71425}" destId="{D5B45A3E-E09F-F74F-B0C2-76261512B2C3}" srcOrd="0" destOrd="0" parTransId="{50F4AEDE-E9F7-244B-8A46-491DDF28DA83}" sibTransId="{FFC27610-7ADE-5445-964A-532150FD55FE}"/>
    <dgm:cxn modelId="{EC87FE0F-1E74-EF4D-A17C-C2C0794DBCE7}" srcId="{B5403E12-E9E5-0C46-88C4-3064AC95093B}" destId="{C0F8BB7E-4479-6041-8593-4324A888BB8E}" srcOrd="0" destOrd="0" parTransId="{D92EB686-700D-9F40-A554-E4065670EBB0}" sibTransId="{D85818BC-6161-D142-A864-62FA56C91FB8}"/>
    <dgm:cxn modelId="{B72F1718-DA09-A34B-8BB0-8BD0FB66216C}" srcId="{A5D613D8-E9E2-384E-85AC-95411329D74D}" destId="{D2720939-08C4-1F44-9FEA-DDDB9CBD80AD}" srcOrd="0" destOrd="0" parTransId="{13A685A2-5C40-6E43-8CA2-EF9AC1E19A29}" sibTransId="{BA3D9408-0BA2-A348-B177-86F58397CF39}"/>
    <dgm:cxn modelId="{4591AC1C-4610-6F4C-8F95-DCEBBFA57B3F}" type="presOf" srcId="{494496E3-7CF4-1F44-A137-0E4A75B92BEF}" destId="{9A54D094-A426-AD4C-9C0C-38701EE0CB04}" srcOrd="0" destOrd="0" presId="urn:microsoft.com/office/officeart/2005/8/layout/hierarchy1"/>
    <dgm:cxn modelId="{65F14135-4F18-1B47-A2D1-D3689F52F868}" type="presOf" srcId="{B5403E12-E9E5-0C46-88C4-3064AC95093B}" destId="{765A4263-6E35-5445-91EC-D8538E088760}" srcOrd="0" destOrd="0" presId="urn:microsoft.com/office/officeart/2005/8/layout/hierarchy1"/>
    <dgm:cxn modelId="{2A863239-7D6F-F246-8F27-BA253A44CC73}" srcId="{4D44C018-D69E-A24B-B5C8-7C0CF4B0E35A}" destId="{AD7A2DFB-21C2-3B49-B6A9-A4D67B5FA2A1}" srcOrd="0" destOrd="0" parTransId="{382AA581-D1B6-324E-88FB-52FC2B1E8B9F}" sibTransId="{A8B3CEB8-2A8F-D74F-8418-3E0D99F3B955}"/>
    <dgm:cxn modelId="{FA36BF39-1762-5A4D-ACE5-B737562360CF}" type="presOf" srcId="{5172E722-A0C1-0A44-B9AD-C2B24DFEB765}" destId="{1FCC6F4B-E697-4C4F-8C56-6673FFE5EB1F}" srcOrd="0" destOrd="0" presId="urn:microsoft.com/office/officeart/2005/8/layout/hierarchy1"/>
    <dgm:cxn modelId="{9C31EF40-0C90-614D-88B5-AEFB83BB691C}" type="presOf" srcId="{D2720939-08C4-1F44-9FEA-DDDB9CBD80AD}" destId="{8832D56C-4969-FC49-9E34-325F41323410}" srcOrd="0" destOrd="0" presId="urn:microsoft.com/office/officeart/2005/8/layout/hierarchy1"/>
    <dgm:cxn modelId="{C1AB6043-9D62-D349-94F1-24641E1C30CE}" srcId="{A5D613D8-E9E2-384E-85AC-95411329D74D}" destId="{40B26CF6-DA78-B54A-8326-DA49D4934ACF}" srcOrd="1" destOrd="0" parTransId="{494496E3-7CF4-1F44-A137-0E4A75B92BEF}" sibTransId="{18D7980B-A569-4C4C-B804-100BF1D71160}"/>
    <dgm:cxn modelId="{06CD2A45-16EB-C54F-8C5C-849B35B80243}" type="presOf" srcId="{AD7A2DFB-21C2-3B49-B6A9-A4D67B5FA2A1}" destId="{F3A81284-1EC5-104E-A2CF-D3F416291979}" srcOrd="0" destOrd="0" presId="urn:microsoft.com/office/officeart/2005/8/layout/hierarchy1"/>
    <dgm:cxn modelId="{68BA2C45-583F-674D-A577-AB88900DF389}" srcId="{40B26CF6-DA78-B54A-8326-DA49D4934ACF}" destId="{B5403E12-E9E5-0C46-88C4-3064AC95093B}" srcOrd="1" destOrd="0" parTransId="{878E32CB-0E6F-A440-BADD-E8BD0ABD2ECF}" sibTransId="{4D294F85-BD6C-EA41-BB24-0736D766A07B}"/>
    <dgm:cxn modelId="{BCC2D548-9E56-214C-871F-958A0AF20A7A}" type="presOf" srcId="{A5D613D8-E9E2-384E-85AC-95411329D74D}" destId="{E74A0C77-4C93-E144-BAB6-D6D06103B692}" srcOrd="0" destOrd="0" presId="urn:microsoft.com/office/officeart/2005/8/layout/hierarchy1"/>
    <dgm:cxn modelId="{A6A6164B-B1F8-7D46-B902-FDF1EF2C2659}" srcId="{D2720939-08C4-1F44-9FEA-DDDB9CBD80AD}" destId="{D20E5904-3F9F-1642-BB3D-7C1AE7A71425}" srcOrd="0" destOrd="0" parTransId="{4F674C9F-40FA-724F-95C8-039BE82ECF73}" sibTransId="{86AC541D-E0CF-2640-B44D-19856446CC4F}"/>
    <dgm:cxn modelId="{B988A34C-ED6F-9443-8F7D-5E59E3167124}" type="presOf" srcId="{13A685A2-5C40-6E43-8CA2-EF9AC1E19A29}" destId="{378ABFAB-EE79-4B4B-A2F9-05AA29A384B7}" srcOrd="0" destOrd="0" presId="urn:microsoft.com/office/officeart/2005/8/layout/hierarchy1"/>
    <dgm:cxn modelId="{728DC94C-4324-834E-8ABB-82A210FA777C}" type="presOf" srcId="{878E32CB-0E6F-A440-BADD-E8BD0ABD2ECF}" destId="{97872AA2-92DC-BB40-A674-AB2261F626FD}" srcOrd="0" destOrd="0" presId="urn:microsoft.com/office/officeart/2005/8/layout/hierarchy1"/>
    <dgm:cxn modelId="{98A23F4E-388D-944B-9952-FF4E031F8832}" type="presOf" srcId="{ECF5F289-2A01-644B-867E-C1B0622BF06D}" destId="{D99B8566-A60E-EC4C-8F47-F2CF4501C007}" srcOrd="0" destOrd="0" presId="urn:microsoft.com/office/officeart/2005/8/layout/hierarchy1"/>
    <dgm:cxn modelId="{DECED94F-6BA5-8246-BF99-594482B2A5A1}" srcId="{5172E722-A0C1-0A44-B9AD-C2B24DFEB765}" destId="{43625F63-F3E1-E647-B489-3CF7A74AFEFF}" srcOrd="0" destOrd="0" parTransId="{6F99ECC7-D7C9-2B42-8BEB-CD5DA890FDE4}" sibTransId="{A3D2FC49-9A44-9442-8828-DA61782845C4}"/>
    <dgm:cxn modelId="{01E6955E-9DD8-4E49-AE47-F6AE9A63603F}" type="presOf" srcId="{6F99ECC7-D7C9-2B42-8BEB-CD5DA890FDE4}" destId="{9C6AE949-8FD0-FC47-A067-F2B3C061F0A6}" srcOrd="0" destOrd="0" presId="urn:microsoft.com/office/officeart/2005/8/layout/hierarchy1"/>
    <dgm:cxn modelId="{06C5EF5F-96B4-5842-8FE6-129C5F9B7E0C}" type="presOf" srcId="{40B26CF6-DA78-B54A-8326-DA49D4934ACF}" destId="{4C9B7080-E454-224D-867E-97C1CD428DA2}" srcOrd="0" destOrd="0" presId="urn:microsoft.com/office/officeart/2005/8/layout/hierarchy1"/>
    <dgm:cxn modelId="{C7FBB76A-9D2E-7A47-B9D3-30E7D8DEC9E3}" type="presOf" srcId="{C0F8BB7E-4479-6041-8593-4324A888BB8E}" destId="{5167D0FB-9A17-AC42-89EC-5BD432E2DB82}" srcOrd="0" destOrd="0" presId="urn:microsoft.com/office/officeart/2005/8/layout/hierarchy1"/>
    <dgm:cxn modelId="{CAAB216D-E6E2-774E-8A77-4C075A9C04D7}" type="presOf" srcId="{43625F63-F3E1-E647-B489-3CF7A74AFEFF}" destId="{DEF1F1D4-8CDF-1E40-A1D3-B5DD47D3D9BF}" srcOrd="0" destOrd="0" presId="urn:microsoft.com/office/officeart/2005/8/layout/hierarchy1"/>
    <dgm:cxn modelId="{492A066E-E9AF-914F-9728-0873C035C6D8}" type="presOf" srcId="{4D44C018-D69E-A24B-B5C8-7C0CF4B0E35A}" destId="{CEB6B25D-5D4C-4B4D-BB24-144288247C68}" srcOrd="0" destOrd="0" presId="urn:microsoft.com/office/officeart/2005/8/layout/hierarchy1"/>
    <dgm:cxn modelId="{43C7FC6F-F86F-764E-B2D2-B382B155328A}" srcId="{D2720939-08C4-1F44-9FEA-DDDB9CBD80AD}" destId="{5172E722-A0C1-0A44-B9AD-C2B24DFEB765}" srcOrd="1" destOrd="0" parTransId="{DFA0F30C-BC8B-364A-84EC-403E59F93968}" sibTransId="{B47D01A2-2D87-4E41-B7F9-E77DE2AB2362}"/>
    <dgm:cxn modelId="{2B99C073-8327-ED48-84A2-8CAF8354E9B2}" type="presOf" srcId="{AAC5034A-6FC0-A643-BA1C-6C54A23739C6}" destId="{32AD4620-731F-A64F-AEAF-304EBF9FB8B2}" srcOrd="0" destOrd="0" presId="urn:microsoft.com/office/officeart/2005/8/layout/hierarchy1"/>
    <dgm:cxn modelId="{D22FA07C-8868-7F4F-A572-855E533599A5}" type="presOf" srcId="{4F674C9F-40FA-724F-95C8-039BE82ECF73}" destId="{8B7F0CFC-3838-C546-BDA2-3A9BA8A2A40B}" srcOrd="0" destOrd="0" presId="urn:microsoft.com/office/officeart/2005/8/layout/hierarchy1"/>
    <dgm:cxn modelId="{5A52728C-71AD-A642-B275-3184038B3830}" srcId="{ECF5F289-2A01-644B-867E-C1B0622BF06D}" destId="{A5D613D8-E9E2-384E-85AC-95411329D74D}" srcOrd="0" destOrd="0" parTransId="{0999CC77-A926-F147-BAE3-3AEFEED44372}" sibTransId="{2ADFFC4C-C544-944E-8B02-39D2396A280B}"/>
    <dgm:cxn modelId="{2CA6C894-283B-474C-9C5F-6821B416D753}" type="presOf" srcId="{D5B45A3E-E09F-F74F-B0C2-76261512B2C3}" destId="{329A6F9E-ED29-F947-BC64-B090B9403B52}" srcOrd="0" destOrd="0" presId="urn:microsoft.com/office/officeart/2005/8/layout/hierarchy1"/>
    <dgm:cxn modelId="{3B6BACC2-3C84-EE4D-804E-1D96FAB7EEA6}" type="presOf" srcId="{DFA0F30C-BC8B-364A-84EC-403E59F93968}" destId="{91BEF429-AA1A-524D-8532-B9F284020632}" srcOrd="0" destOrd="0" presId="urn:microsoft.com/office/officeart/2005/8/layout/hierarchy1"/>
    <dgm:cxn modelId="{EF9C14C8-707E-AA4D-A7B9-AA788C2F59D2}" type="presOf" srcId="{382AA581-D1B6-324E-88FB-52FC2B1E8B9F}" destId="{58A8B472-7363-4B46-B8EA-BF6CFDC989E0}" srcOrd="0" destOrd="0" presId="urn:microsoft.com/office/officeart/2005/8/layout/hierarchy1"/>
    <dgm:cxn modelId="{1763FCD0-8F99-ED4D-9AB6-155B90C10A99}" type="presOf" srcId="{D20E5904-3F9F-1642-BB3D-7C1AE7A71425}" destId="{19B26883-BF2F-E241-A1D1-6B0273FF1FC0}" srcOrd="0" destOrd="0" presId="urn:microsoft.com/office/officeart/2005/8/layout/hierarchy1"/>
    <dgm:cxn modelId="{5EEFFEDE-299D-3146-AE23-24457EB6CAE4}" srcId="{40B26CF6-DA78-B54A-8326-DA49D4934ACF}" destId="{4D44C018-D69E-A24B-B5C8-7C0CF4B0E35A}" srcOrd="0" destOrd="0" parTransId="{AAC5034A-6FC0-A643-BA1C-6C54A23739C6}" sibTransId="{059BF3D1-2B0E-7A43-BD9A-BC210ABC10BD}"/>
    <dgm:cxn modelId="{A9412BE9-4F88-6945-9945-7BF754315273}" type="presOf" srcId="{D92EB686-700D-9F40-A554-E4065670EBB0}" destId="{2B97CD3A-3D50-9548-ADFC-DA15F401AFD5}" srcOrd="0" destOrd="0" presId="urn:microsoft.com/office/officeart/2005/8/layout/hierarchy1"/>
    <dgm:cxn modelId="{DCD4D0F7-487F-C54D-B1C9-8AF009E35E9B}" type="presOf" srcId="{50F4AEDE-E9F7-244B-8A46-491DDF28DA83}" destId="{A7ACB764-BF4C-B740-8661-C6D50EAD96DD}" srcOrd="0" destOrd="0" presId="urn:microsoft.com/office/officeart/2005/8/layout/hierarchy1"/>
    <dgm:cxn modelId="{B59DF341-40DE-6949-9068-88D40235E084}" type="presParOf" srcId="{D99B8566-A60E-EC4C-8F47-F2CF4501C007}" destId="{FAF7E47D-E422-F343-93D1-D2778E7A70C7}" srcOrd="0" destOrd="0" presId="urn:microsoft.com/office/officeart/2005/8/layout/hierarchy1"/>
    <dgm:cxn modelId="{C1FA317C-A5E2-8B4A-B633-EC0490E99BFE}" type="presParOf" srcId="{FAF7E47D-E422-F343-93D1-D2778E7A70C7}" destId="{6D851DDB-F1B0-7B4E-A2F5-7239DD198E65}" srcOrd="0" destOrd="0" presId="urn:microsoft.com/office/officeart/2005/8/layout/hierarchy1"/>
    <dgm:cxn modelId="{BBE36B56-95AC-FB46-B074-837732B57694}" type="presParOf" srcId="{6D851DDB-F1B0-7B4E-A2F5-7239DD198E65}" destId="{912C2AF4-5AC1-304A-82B1-4E275327258B}" srcOrd="0" destOrd="0" presId="urn:microsoft.com/office/officeart/2005/8/layout/hierarchy1"/>
    <dgm:cxn modelId="{5C6E17A2-5932-754D-81EA-5AB1A2036199}" type="presParOf" srcId="{6D851DDB-F1B0-7B4E-A2F5-7239DD198E65}" destId="{E74A0C77-4C93-E144-BAB6-D6D06103B692}" srcOrd="1" destOrd="0" presId="urn:microsoft.com/office/officeart/2005/8/layout/hierarchy1"/>
    <dgm:cxn modelId="{4E97DCD7-32FC-B341-AEAB-272027E5FF1A}" type="presParOf" srcId="{FAF7E47D-E422-F343-93D1-D2778E7A70C7}" destId="{C1976286-F8AB-644D-AC88-7F633849DFB2}" srcOrd="1" destOrd="0" presId="urn:microsoft.com/office/officeart/2005/8/layout/hierarchy1"/>
    <dgm:cxn modelId="{C5264F21-4639-0F40-8CDF-D8E96E6B0AAF}" type="presParOf" srcId="{C1976286-F8AB-644D-AC88-7F633849DFB2}" destId="{378ABFAB-EE79-4B4B-A2F9-05AA29A384B7}" srcOrd="0" destOrd="0" presId="urn:microsoft.com/office/officeart/2005/8/layout/hierarchy1"/>
    <dgm:cxn modelId="{139E382C-BDE2-704B-9E79-204B69DBFE16}" type="presParOf" srcId="{C1976286-F8AB-644D-AC88-7F633849DFB2}" destId="{7062F34E-1618-E14A-9B47-C9FFCB34E8D6}" srcOrd="1" destOrd="0" presId="urn:microsoft.com/office/officeart/2005/8/layout/hierarchy1"/>
    <dgm:cxn modelId="{BB31837F-686E-1E44-A99E-9D79DA269CB4}" type="presParOf" srcId="{7062F34E-1618-E14A-9B47-C9FFCB34E8D6}" destId="{736EE710-E8AE-0148-A910-1EADCB0E6FCE}" srcOrd="0" destOrd="0" presId="urn:microsoft.com/office/officeart/2005/8/layout/hierarchy1"/>
    <dgm:cxn modelId="{AB0E3F5A-8FBC-E044-AC0B-E1978C3B07FD}" type="presParOf" srcId="{736EE710-E8AE-0148-A910-1EADCB0E6FCE}" destId="{3FCCD026-A785-E741-96BE-0A8ACA0B7C18}" srcOrd="0" destOrd="0" presId="urn:microsoft.com/office/officeart/2005/8/layout/hierarchy1"/>
    <dgm:cxn modelId="{4EC90912-14D7-6648-AB1C-614FBE0CED73}" type="presParOf" srcId="{736EE710-E8AE-0148-A910-1EADCB0E6FCE}" destId="{8832D56C-4969-FC49-9E34-325F41323410}" srcOrd="1" destOrd="0" presId="urn:microsoft.com/office/officeart/2005/8/layout/hierarchy1"/>
    <dgm:cxn modelId="{1B20983A-A230-EF4A-8DD4-7FFD6EC4FF50}" type="presParOf" srcId="{7062F34E-1618-E14A-9B47-C9FFCB34E8D6}" destId="{06E89AD9-68E8-4547-ABFC-BA96BB6296A1}" srcOrd="1" destOrd="0" presId="urn:microsoft.com/office/officeart/2005/8/layout/hierarchy1"/>
    <dgm:cxn modelId="{254FBBA7-87DF-0947-89AE-D46E2D98A3D5}" type="presParOf" srcId="{06E89AD9-68E8-4547-ABFC-BA96BB6296A1}" destId="{8B7F0CFC-3838-C546-BDA2-3A9BA8A2A40B}" srcOrd="0" destOrd="0" presId="urn:microsoft.com/office/officeart/2005/8/layout/hierarchy1"/>
    <dgm:cxn modelId="{FC860654-81C0-A847-9D8C-5690A2586668}" type="presParOf" srcId="{06E89AD9-68E8-4547-ABFC-BA96BB6296A1}" destId="{F98BCD65-14A7-8041-96FB-EBB333EED603}" srcOrd="1" destOrd="0" presId="urn:microsoft.com/office/officeart/2005/8/layout/hierarchy1"/>
    <dgm:cxn modelId="{DEDA1FCB-A1EA-924D-8A60-81DDAD94F5A1}" type="presParOf" srcId="{F98BCD65-14A7-8041-96FB-EBB333EED603}" destId="{CDD13282-85DD-C14D-8286-459191F13A31}" srcOrd="0" destOrd="0" presId="urn:microsoft.com/office/officeart/2005/8/layout/hierarchy1"/>
    <dgm:cxn modelId="{B8DB7424-FDC4-B44B-A28A-0E690838F70A}" type="presParOf" srcId="{CDD13282-85DD-C14D-8286-459191F13A31}" destId="{E5C3F9A4-7C85-0341-A6DF-D56714E117C7}" srcOrd="0" destOrd="0" presId="urn:microsoft.com/office/officeart/2005/8/layout/hierarchy1"/>
    <dgm:cxn modelId="{F8FD207B-0DF1-4F4B-866E-911FF819061E}" type="presParOf" srcId="{CDD13282-85DD-C14D-8286-459191F13A31}" destId="{19B26883-BF2F-E241-A1D1-6B0273FF1FC0}" srcOrd="1" destOrd="0" presId="urn:microsoft.com/office/officeart/2005/8/layout/hierarchy1"/>
    <dgm:cxn modelId="{6A16A2BD-2C55-A44F-9E4A-E3FB1A86D7F9}" type="presParOf" srcId="{F98BCD65-14A7-8041-96FB-EBB333EED603}" destId="{40934B83-A11D-B547-AF68-15529303E2F9}" srcOrd="1" destOrd="0" presId="urn:microsoft.com/office/officeart/2005/8/layout/hierarchy1"/>
    <dgm:cxn modelId="{80CC1924-5AE1-414C-A0B7-0D2D4621BE90}" type="presParOf" srcId="{40934B83-A11D-B547-AF68-15529303E2F9}" destId="{A7ACB764-BF4C-B740-8661-C6D50EAD96DD}" srcOrd="0" destOrd="0" presId="urn:microsoft.com/office/officeart/2005/8/layout/hierarchy1"/>
    <dgm:cxn modelId="{89157F34-23B9-804B-B5C1-5B846C1EFEFE}" type="presParOf" srcId="{40934B83-A11D-B547-AF68-15529303E2F9}" destId="{7D59D54D-8E70-F048-BC0D-D68DD0D9CB10}" srcOrd="1" destOrd="0" presId="urn:microsoft.com/office/officeart/2005/8/layout/hierarchy1"/>
    <dgm:cxn modelId="{EDA25A27-273E-C34A-8902-021077853ABD}" type="presParOf" srcId="{7D59D54D-8E70-F048-BC0D-D68DD0D9CB10}" destId="{700513CE-8AD0-234E-BD6A-02345F288524}" srcOrd="0" destOrd="0" presId="urn:microsoft.com/office/officeart/2005/8/layout/hierarchy1"/>
    <dgm:cxn modelId="{5103CAED-2108-3B48-8D0F-5A0D69ED857F}" type="presParOf" srcId="{700513CE-8AD0-234E-BD6A-02345F288524}" destId="{A85755E2-E8E9-5C4D-8A50-671C9F97F6BF}" srcOrd="0" destOrd="0" presId="urn:microsoft.com/office/officeart/2005/8/layout/hierarchy1"/>
    <dgm:cxn modelId="{C37B51A9-88B1-7540-910D-B964F7DD0818}" type="presParOf" srcId="{700513CE-8AD0-234E-BD6A-02345F288524}" destId="{329A6F9E-ED29-F947-BC64-B090B9403B52}" srcOrd="1" destOrd="0" presId="urn:microsoft.com/office/officeart/2005/8/layout/hierarchy1"/>
    <dgm:cxn modelId="{4B456014-6DAB-0F48-96CE-B89078FD626B}" type="presParOf" srcId="{7D59D54D-8E70-F048-BC0D-D68DD0D9CB10}" destId="{B8AEA7C1-4583-B145-9D63-977BD5C76CB7}" srcOrd="1" destOrd="0" presId="urn:microsoft.com/office/officeart/2005/8/layout/hierarchy1"/>
    <dgm:cxn modelId="{304E171D-3C9E-5E40-9E8E-15B9A4929EB3}" type="presParOf" srcId="{06E89AD9-68E8-4547-ABFC-BA96BB6296A1}" destId="{91BEF429-AA1A-524D-8532-B9F284020632}" srcOrd="2" destOrd="0" presId="urn:microsoft.com/office/officeart/2005/8/layout/hierarchy1"/>
    <dgm:cxn modelId="{B5000647-7764-F347-8588-AAC82BEAB49A}" type="presParOf" srcId="{06E89AD9-68E8-4547-ABFC-BA96BB6296A1}" destId="{495ED623-6F8B-E44C-8AA9-6A5D9EF9F700}" srcOrd="3" destOrd="0" presId="urn:microsoft.com/office/officeart/2005/8/layout/hierarchy1"/>
    <dgm:cxn modelId="{6DF79BB4-2215-2E4C-81BA-1CD0F0D70076}" type="presParOf" srcId="{495ED623-6F8B-E44C-8AA9-6A5D9EF9F700}" destId="{59EFACC3-51AA-B145-A22E-FBE2F7E5901E}" srcOrd="0" destOrd="0" presId="urn:microsoft.com/office/officeart/2005/8/layout/hierarchy1"/>
    <dgm:cxn modelId="{2D067EB1-707E-4346-8F79-0DD8CF5FA53C}" type="presParOf" srcId="{59EFACC3-51AA-B145-A22E-FBE2F7E5901E}" destId="{B26799CA-BE88-3247-ADB3-17F1084A426F}" srcOrd="0" destOrd="0" presId="urn:microsoft.com/office/officeart/2005/8/layout/hierarchy1"/>
    <dgm:cxn modelId="{4651099C-D78B-0C48-9744-0AD9D093B4A2}" type="presParOf" srcId="{59EFACC3-51AA-B145-A22E-FBE2F7E5901E}" destId="{1FCC6F4B-E697-4C4F-8C56-6673FFE5EB1F}" srcOrd="1" destOrd="0" presId="urn:microsoft.com/office/officeart/2005/8/layout/hierarchy1"/>
    <dgm:cxn modelId="{E0B31042-F9F9-754E-B4D1-3BD7D017BF51}" type="presParOf" srcId="{495ED623-6F8B-E44C-8AA9-6A5D9EF9F700}" destId="{A13EB989-2DEE-4D41-B06D-3C956D00AA50}" srcOrd="1" destOrd="0" presId="urn:microsoft.com/office/officeart/2005/8/layout/hierarchy1"/>
    <dgm:cxn modelId="{1BFFAEDE-D962-7749-AAC6-BE9BE1ED9F75}" type="presParOf" srcId="{A13EB989-2DEE-4D41-B06D-3C956D00AA50}" destId="{9C6AE949-8FD0-FC47-A067-F2B3C061F0A6}" srcOrd="0" destOrd="0" presId="urn:microsoft.com/office/officeart/2005/8/layout/hierarchy1"/>
    <dgm:cxn modelId="{9598AA54-2DE3-644B-BF62-B4DCA194C8F4}" type="presParOf" srcId="{A13EB989-2DEE-4D41-B06D-3C956D00AA50}" destId="{C024C9C5-C3ED-3C45-9ACE-8372C1F0AD21}" srcOrd="1" destOrd="0" presId="urn:microsoft.com/office/officeart/2005/8/layout/hierarchy1"/>
    <dgm:cxn modelId="{0B41BF6D-80DD-1943-8492-C6A73200BDAE}" type="presParOf" srcId="{C024C9C5-C3ED-3C45-9ACE-8372C1F0AD21}" destId="{01AEF798-A444-AF49-A143-2C4707718BBC}" srcOrd="0" destOrd="0" presId="urn:microsoft.com/office/officeart/2005/8/layout/hierarchy1"/>
    <dgm:cxn modelId="{39AC8FFB-62CD-6D48-B8FE-12C439F9D1CA}" type="presParOf" srcId="{01AEF798-A444-AF49-A143-2C4707718BBC}" destId="{76BE0510-343F-9B4F-9CC1-2727354A4A25}" srcOrd="0" destOrd="0" presId="urn:microsoft.com/office/officeart/2005/8/layout/hierarchy1"/>
    <dgm:cxn modelId="{CD6621EB-D389-B445-B8BE-9537683EAC26}" type="presParOf" srcId="{01AEF798-A444-AF49-A143-2C4707718BBC}" destId="{DEF1F1D4-8CDF-1E40-A1D3-B5DD47D3D9BF}" srcOrd="1" destOrd="0" presId="urn:microsoft.com/office/officeart/2005/8/layout/hierarchy1"/>
    <dgm:cxn modelId="{9C1635FF-8668-104C-AB5D-5B11A11316E6}" type="presParOf" srcId="{C024C9C5-C3ED-3C45-9ACE-8372C1F0AD21}" destId="{949C37A7-E9AA-9348-9815-5F0E449DFE5A}" srcOrd="1" destOrd="0" presId="urn:microsoft.com/office/officeart/2005/8/layout/hierarchy1"/>
    <dgm:cxn modelId="{5A33DF65-5D00-3E45-8466-45C12800A4F0}" type="presParOf" srcId="{C1976286-F8AB-644D-AC88-7F633849DFB2}" destId="{9A54D094-A426-AD4C-9C0C-38701EE0CB04}" srcOrd="2" destOrd="0" presId="urn:microsoft.com/office/officeart/2005/8/layout/hierarchy1"/>
    <dgm:cxn modelId="{806BDE62-365F-6943-B24C-617716C6B5BE}" type="presParOf" srcId="{C1976286-F8AB-644D-AC88-7F633849DFB2}" destId="{C089944A-9A60-8343-BA26-86E5B849F429}" srcOrd="3" destOrd="0" presId="urn:microsoft.com/office/officeart/2005/8/layout/hierarchy1"/>
    <dgm:cxn modelId="{B9F4B48E-CDF2-E84B-946D-2B78DC9D4487}" type="presParOf" srcId="{C089944A-9A60-8343-BA26-86E5B849F429}" destId="{99956E20-BBAE-5645-B9D6-22C62073CDA0}" srcOrd="0" destOrd="0" presId="urn:microsoft.com/office/officeart/2005/8/layout/hierarchy1"/>
    <dgm:cxn modelId="{2B85572A-AD22-D844-99AB-CDB012986D30}" type="presParOf" srcId="{99956E20-BBAE-5645-B9D6-22C62073CDA0}" destId="{B318E782-F3CB-B042-9266-B180F82E4DE7}" srcOrd="0" destOrd="0" presId="urn:microsoft.com/office/officeart/2005/8/layout/hierarchy1"/>
    <dgm:cxn modelId="{8419B5C4-7E3B-6044-BA55-610DB9353BAA}" type="presParOf" srcId="{99956E20-BBAE-5645-B9D6-22C62073CDA0}" destId="{4C9B7080-E454-224D-867E-97C1CD428DA2}" srcOrd="1" destOrd="0" presId="urn:microsoft.com/office/officeart/2005/8/layout/hierarchy1"/>
    <dgm:cxn modelId="{CD13D6AA-7F0F-2B44-9D51-99609903A988}" type="presParOf" srcId="{C089944A-9A60-8343-BA26-86E5B849F429}" destId="{FEBFC403-8147-EB4F-823D-D19E27C2E368}" srcOrd="1" destOrd="0" presId="urn:microsoft.com/office/officeart/2005/8/layout/hierarchy1"/>
    <dgm:cxn modelId="{8644B6A0-1E1F-0440-A6D4-4416D4AB85B2}" type="presParOf" srcId="{FEBFC403-8147-EB4F-823D-D19E27C2E368}" destId="{32AD4620-731F-A64F-AEAF-304EBF9FB8B2}" srcOrd="0" destOrd="0" presId="urn:microsoft.com/office/officeart/2005/8/layout/hierarchy1"/>
    <dgm:cxn modelId="{B72EFE75-EC70-934A-BE7D-79105A464D08}" type="presParOf" srcId="{FEBFC403-8147-EB4F-823D-D19E27C2E368}" destId="{3DE488C0-494B-F942-850D-87E505752D1F}" srcOrd="1" destOrd="0" presId="urn:microsoft.com/office/officeart/2005/8/layout/hierarchy1"/>
    <dgm:cxn modelId="{072EA6A3-422F-114E-B298-860F54F3B476}" type="presParOf" srcId="{3DE488C0-494B-F942-850D-87E505752D1F}" destId="{FA16FB2D-E970-014F-AA77-E731A04B7310}" srcOrd="0" destOrd="0" presId="urn:microsoft.com/office/officeart/2005/8/layout/hierarchy1"/>
    <dgm:cxn modelId="{60F7779A-66B9-824B-A26A-5E4FE6442AA9}" type="presParOf" srcId="{FA16FB2D-E970-014F-AA77-E731A04B7310}" destId="{A654A000-7116-D64E-9C57-01B0B1FBFBB4}" srcOrd="0" destOrd="0" presId="urn:microsoft.com/office/officeart/2005/8/layout/hierarchy1"/>
    <dgm:cxn modelId="{E7AFE13E-290A-3B4C-8ED5-BE9187AC3D52}" type="presParOf" srcId="{FA16FB2D-E970-014F-AA77-E731A04B7310}" destId="{CEB6B25D-5D4C-4B4D-BB24-144288247C68}" srcOrd="1" destOrd="0" presId="urn:microsoft.com/office/officeart/2005/8/layout/hierarchy1"/>
    <dgm:cxn modelId="{A8C3919D-7E14-1D47-8B7D-AAE4CB64B5BE}" type="presParOf" srcId="{3DE488C0-494B-F942-850D-87E505752D1F}" destId="{B57D902C-82FB-DB4E-9FC0-E7E843DFB4ED}" srcOrd="1" destOrd="0" presId="urn:microsoft.com/office/officeart/2005/8/layout/hierarchy1"/>
    <dgm:cxn modelId="{6C2821BB-19B4-784C-B8C5-D3CCD6EE26D1}" type="presParOf" srcId="{B57D902C-82FB-DB4E-9FC0-E7E843DFB4ED}" destId="{58A8B472-7363-4B46-B8EA-BF6CFDC989E0}" srcOrd="0" destOrd="0" presId="urn:microsoft.com/office/officeart/2005/8/layout/hierarchy1"/>
    <dgm:cxn modelId="{6F402ECF-6B91-4C4F-93BA-FC09C80AE8F8}" type="presParOf" srcId="{B57D902C-82FB-DB4E-9FC0-E7E843DFB4ED}" destId="{97F5D113-7EC2-DF4F-9D75-3D451ED57CCF}" srcOrd="1" destOrd="0" presId="urn:microsoft.com/office/officeart/2005/8/layout/hierarchy1"/>
    <dgm:cxn modelId="{85E1810C-B709-DB4E-A34F-FABC2FDDBA05}" type="presParOf" srcId="{97F5D113-7EC2-DF4F-9D75-3D451ED57CCF}" destId="{965D910B-854C-3E4C-8CF1-ED3086C422D9}" srcOrd="0" destOrd="0" presId="urn:microsoft.com/office/officeart/2005/8/layout/hierarchy1"/>
    <dgm:cxn modelId="{6635592F-338A-6C47-A7B0-BC29552E640A}" type="presParOf" srcId="{965D910B-854C-3E4C-8CF1-ED3086C422D9}" destId="{ACEB42EB-3B7C-B64A-8BE0-9148A5A2350B}" srcOrd="0" destOrd="0" presId="urn:microsoft.com/office/officeart/2005/8/layout/hierarchy1"/>
    <dgm:cxn modelId="{AAF82881-727E-5B49-8B60-540FAA8B463A}" type="presParOf" srcId="{965D910B-854C-3E4C-8CF1-ED3086C422D9}" destId="{F3A81284-1EC5-104E-A2CF-D3F416291979}" srcOrd="1" destOrd="0" presId="urn:microsoft.com/office/officeart/2005/8/layout/hierarchy1"/>
    <dgm:cxn modelId="{555DC0D5-B070-3B44-99E3-1E14A1D66CBD}" type="presParOf" srcId="{97F5D113-7EC2-DF4F-9D75-3D451ED57CCF}" destId="{9479D266-846C-E549-8887-DD766824484A}" srcOrd="1" destOrd="0" presId="urn:microsoft.com/office/officeart/2005/8/layout/hierarchy1"/>
    <dgm:cxn modelId="{806A7E53-A62D-8E41-8605-F8C29552D92C}" type="presParOf" srcId="{FEBFC403-8147-EB4F-823D-D19E27C2E368}" destId="{97872AA2-92DC-BB40-A674-AB2261F626FD}" srcOrd="2" destOrd="0" presId="urn:microsoft.com/office/officeart/2005/8/layout/hierarchy1"/>
    <dgm:cxn modelId="{6EAB2C8D-C0E7-7740-8344-0BA6B9E3D3FC}" type="presParOf" srcId="{FEBFC403-8147-EB4F-823D-D19E27C2E368}" destId="{62810A81-675E-D345-91BD-AADE2FBB3754}" srcOrd="3" destOrd="0" presId="urn:microsoft.com/office/officeart/2005/8/layout/hierarchy1"/>
    <dgm:cxn modelId="{511C364B-FCFB-EE4D-8890-EC39430347D2}" type="presParOf" srcId="{62810A81-675E-D345-91BD-AADE2FBB3754}" destId="{563F0268-5AEF-4343-ADFF-60743DD4D6EF}" srcOrd="0" destOrd="0" presId="urn:microsoft.com/office/officeart/2005/8/layout/hierarchy1"/>
    <dgm:cxn modelId="{C99B64A3-3E19-684A-BA60-E1B11D712084}" type="presParOf" srcId="{563F0268-5AEF-4343-ADFF-60743DD4D6EF}" destId="{E1690F81-FDCC-7C4F-8103-09F420E34B72}" srcOrd="0" destOrd="0" presId="urn:microsoft.com/office/officeart/2005/8/layout/hierarchy1"/>
    <dgm:cxn modelId="{A1A5D9F5-7EAA-DA46-B2D9-207888799F40}" type="presParOf" srcId="{563F0268-5AEF-4343-ADFF-60743DD4D6EF}" destId="{765A4263-6E35-5445-91EC-D8538E088760}" srcOrd="1" destOrd="0" presId="urn:microsoft.com/office/officeart/2005/8/layout/hierarchy1"/>
    <dgm:cxn modelId="{794E0109-B3B4-5A44-AF5B-BC72B1940317}" type="presParOf" srcId="{62810A81-675E-D345-91BD-AADE2FBB3754}" destId="{52A3F792-CB2C-374B-8125-B1E6C00C75CB}" srcOrd="1" destOrd="0" presId="urn:microsoft.com/office/officeart/2005/8/layout/hierarchy1"/>
    <dgm:cxn modelId="{090D21FA-77FE-D948-829E-9C3618D1240C}" type="presParOf" srcId="{52A3F792-CB2C-374B-8125-B1E6C00C75CB}" destId="{2B97CD3A-3D50-9548-ADFC-DA15F401AFD5}" srcOrd="0" destOrd="0" presId="urn:microsoft.com/office/officeart/2005/8/layout/hierarchy1"/>
    <dgm:cxn modelId="{586DF2AD-9044-534E-8DC7-677A522E30AB}" type="presParOf" srcId="{52A3F792-CB2C-374B-8125-B1E6C00C75CB}" destId="{5FB75851-DEDD-214C-AD82-91443EC1085C}" srcOrd="1" destOrd="0" presId="urn:microsoft.com/office/officeart/2005/8/layout/hierarchy1"/>
    <dgm:cxn modelId="{E8A5D54F-E65B-234F-A605-FA61C3165DE1}" type="presParOf" srcId="{5FB75851-DEDD-214C-AD82-91443EC1085C}" destId="{3F90ABA9-5DA2-6742-8001-B86D5E0C1535}" srcOrd="0" destOrd="0" presId="urn:microsoft.com/office/officeart/2005/8/layout/hierarchy1"/>
    <dgm:cxn modelId="{69DD7C08-01D2-3146-BDDD-84D6C06D54AD}" type="presParOf" srcId="{3F90ABA9-5DA2-6742-8001-B86D5E0C1535}" destId="{569DBE89-7C6B-2044-B5A8-F6F9AE474A63}" srcOrd="0" destOrd="0" presId="urn:microsoft.com/office/officeart/2005/8/layout/hierarchy1"/>
    <dgm:cxn modelId="{1FB2AB12-32DF-CA40-862C-049ACDBE3D92}" type="presParOf" srcId="{3F90ABA9-5DA2-6742-8001-B86D5E0C1535}" destId="{5167D0FB-9A17-AC42-89EC-5BD432E2DB82}" srcOrd="1" destOrd="0" presId="urn:microsoft.com/office/officeart/2005/8/layout/hierarchy1"/>
    <dgm:cxn modelId="{3709BCEF-6EE6-0D47-9F20-B907349FD9DF}" type="presParOf" srcId="{5FB75851-DEDD-214C-AD82-91443EC1085C}" destId="{5A5D4A9E-E256-304E-ADB4-F7FF6A5C1F7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F5F289-2A01-644B-867E-C1B0622BF06D}"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US"/>
        </a:p>
      </dgm:t>
    </dgm:pt>
    <dgm:pt modelId="{A5D613D8-E9E2-384E-85AC-95411329D74D}">
      <dgm:prSet phldrT="[Testo]">
        <dgm:style>
          <a:lnRef idx="2">
            <a:schemeClr val="accent3"/>
          </a:lnRef>
          <a:fillRef idx="1">
            <a:schemeClr val="lt1"/>
          </a:fillRef>
          <a:effectRef idx="0">
            <a:schemeClr val="accent3"/>
          </a:effectRef>
          <a:fontRef idx="minor">
            <a:schemeClr val="dk1"/>
          </a:fontRef>
        </dgm:style>
      </dgm:prSet>
      <dgm:spPr/>
      <dgm:t>
        <a:bodyPr/>
        <a:lstStyle/>
        <a:p>
          <a:r>
            <a:rPr lang="en-US" dirty="0"/>
            <a:t>people</a:t>
          </a:r>
        </a:p>
      </dgm:t>
    </dgm:pt>
    <dgm:pt modelId="{0999CC77-A926-F147-BAE3-3AEFEED44372}" type="parTrans" cxnId="{5A52728C-71AD-A642-B275-3184038B3830}">
      <dgm:prSet/>
      <dgm:spPr/>
      <dgm:t>
        <a:bodyPr/>
        <a:lstStyle/>
        <a:p>
          <a:endParaRPr lang="en-US"/>
        </a:p>
      </dgm:t>
    </dgm:pt>
    <dgm:pt modelId="{2ADFFC4C-C544-944E-8B02-39D2396A280B}" type="sibTrans" cxnId="{5A52728C-71AD-A642-B275-3184038B3830}">
      <dgm:prSet/>
      <dgm:spPr/>
      <dgm:t>
        <a:bodyPr/>
        <a:lstStyle/>
        <a:p>
          <a:endParaRPr lang="en-US"/>
        </a:p>
      </dgm:t>
    </dgm:pt>
    <dgm:pt modelId="{D2720939-08C4-1F44-9FEA-DDDB9CBD80AD}">
      <dgm:prSet phldrT="[Testo]">
        <dgm:style>
          <a:lnRef idx="2">
            <a:schemeClr val="accent3"/>
          </a:lnRef>
          <a:fillRef idx="1">
            <a:schemeClr val="lt1"/>
          </a:fillRef>
          <a:effectRef idx="0">
            <a:schemeClr val="accent3"/>
          </a:effectRef>
          <a:fontRef idx="minor">
            <a:schemeClr val="dk1"/>
          </a:fontRef>
        </dgm:style>
      </dgm:prSet>
      <dgm:spPr/>
      <dgm:t>
        <a:bodyPr/>
        <a:lstStyle/>
        <a:p>
          <a:r>
            <a:rPr lang="en-US" dirty="0"/>
            <a:t>person</a:t>
          </a:r>
        </a:p>
      </dgm:t>
    </dgm:pt>
    <dgm:pt modelId="{13A685A2-5C40-6E43-8CA2-EF9AC1E19A29}" type="parTrans" cxnId="{B72F1718-DA09-A34B-8BB0-8BD0FB66216C}">
      <dgm:prSet/>
      <dgm:spPr/>
      <dgm:t>
        <a:bodyPr/>
        <a:lstStyle/>
        <a:p>
          <a:endParaRPr lang="en-US"/>
        </a:p>
      </dgm:t>
    </dgm:pt>
    <dgm:pt modelId="{BA3D9408-0BA2-A348-B177-86F58397CF39}" type="sibTrans" cxnId="{B72F1718-DA09-A34B-8BB0-8BD0FB66216C}">
      <dgm:prSet/>
      <dgm:spPr/>
      <dgm:t>
        <a:bodyPr/>
        <a:lstStyle/>
        <a:p>
          <a:endParaRPr lang="en-US"/>
        </a:p>
      </dgm:t>
    </dgm:pt>
    <dgm:pt modelId="{D20E5904-3F9F-1642-BB3D-7C1AE7A71425}">
      <dgm:prSet phldrT="[Testo]">
        <dgm:style>
          <a:lnRef idx="2">
            <a:schemeClr val="accent3"/>
          </a:lnRef>
          <a:fillRef idx="1">
            <a:schemeClr val="lt1"/>
          </a:fillRef>
          <a:effectRef idx="0">
            <a:schemeClr val="accent3"/>
          </a:effectRef>
          <a:fontRef idx="minor">
            <a:schemeClr val="dk1"/>
          </a:fontRef>
        </dgm:style>
      </dgm:prSet>
      <dgm:spPr/>
      <dgm:t>
        <a:bodyPr/>
        <a:lstStyle/>
        <a:p>
          <a:r>
            <a:rPr lang="en-US" dirty="0"/>
            <a:t>surname</a:t>
          </a:r>
        </a:p>
      </dgm:t>
    </dgm:pt>
    <dgm:pt modelId="{4F674C9F-40FA-724F-95C8-039BE82ECF73}" type="parTrans" cxnId="{A6A6164B-B1F8-7D46-B902-FDF1EF2C2659}">
      <dgm:prSet/>
      <dgm:spPr/>
      <dgm:t>
        <a:bodyPr/>
        <a:lstStyle/>
        <a:p>
          <a:endParaRPr lang="en-US"/>
        </a:p>
      </dgm:t>
    </dgm:pt>
    <dgm:pt modelId="{86AC541D-E0CF-2640-B44D-19856446CC4F}" type="sibTrans" cxnId="{A6A6164B-B1F8-7D46-B902-FDF1EF2C2659}">
      <dgm:prSet/>
      <dgm:spPr/>
      <dgm:t>
        <a:bodyPr/>
        <a:lstStyle/>
        <a:p>
          <a:endParaRPr lang="en-US"/>
        </a:p>
      </dgm:t>
    </dgm:pt>
    <dgm:pt modelId="{5172E722-A0C1-0A44-B9AD-C2B24DFEB765}">
      <dgm:prSet phldrT="[Testo]">
        <dgm:style>
          <a:lnRef idx="2">
            <a:schemeClr val="accent3"/>
          </a:lnRef>
          <a:fillRef idx="1">
            <a:schemeClr val="lt1"/>
          </a:fillRef>
          <a:effectRef idx="0">
            <a:schemeClr val="accent3"/>
          </a:effectRef>
          <a:fontRef idx="minor">
            <a:schemeClr val="dk1"/>
          </a:fontRef>
        </dgm:style>
      </dgm:prSet>
      <dgm:spPr/>
      <dgm:t>
        <a:bodyPr/>
        <a:lstStyle/>
        <a:p>
          <a:r>
            <a:rPr lang="en-US" dirty="0"/>
            <a:t>name</a:t>
          </a:r>
        </a:p>
      </dgm:t>
    </dgm:pt>
    <dgm:pt modelId="{DFA0F30C-BC8B-364A-84EC-403E59F93968}" type="parTrans" cxnId="{43C7FC6F-F86F-764E-B2D2-B382B155328A}">
      <dgm:prSet/>
      <dgm:spPr/>
      <dgm:t>
        <a:bodyPr/>
        <a:lstStyle/>
        <a:p>
          <a:endParaRPr lang="en-US"/>
        </a:p>
      </dgm:t>
    </dgm:pt>
    <dgm:pt modelId="{B47D01A2-2D87-4E41-B7F9-E77DE2AB2362}" type="sibTrans" cxnId="{43C7FC6F-F86F-764E-B2D2-B382B155328A}">
      <dgm:prSet/>
      <dgm:spPr/>
      <dgm:t>
        <a:bodyPr/>
        <a:lstStyle/>
        <a:p>
          <a:endParaRPr lang="en-US"/>
        </a:p>
      </dgm:t>
    </dgm:pt>
    <dgm:pt modelId="{40B26CF6-DA78-B54A-8326-DA49D4934ACF}">
      <dgm:prSet phldrT="[Testo]">
        <dgm:style>
          <a:lnRef idx="2">
            <a:schemeClr val="accent3"/>
          </a:lnRef>
          <a:fillRef idx="1">
            <a:schemeClr val="lt1"/>
          </a:fillRef>
          <a:effectRef idx="0">
            <a:schemeClr val="accent3"/>
          </a:effectRef>
          <a:fontRef idx="minor">
            <a:schemeClr val="dk1"/>
          </a:fontRef>
        </dgm:style>
      </dgm:prSet>
      <dgm:spPr/>
      <dgm:t>
        <a:bodyPr/>
        <a:lstStyle/>
        <a:p>
          <a:r>
            <a:rPr lang="en-US" dirty="0"/>
            <a:t>person</a:t>
          </a:r>
        </a:p>
      </dgm:t>
    </dgm:pt>
    <dgm:pt modelId="{494496E3-7CF4-1F44-A137-0E4A75B92BEF}" type="parTrans" cxnId="{C1AB6043-9D62-D349-94F1-24641E1C30CE}">
      <dgm:prSet/>
      <dgm:spPr/>
      <dgm:t>
        <a:bodyPr/>
        <a:lstStyle/>
        <a:p>
          <a:endParaRPr lang="en-US"/>
        </a:p>
      </dgm:t>
    </dgm:pt>
    <dgm:pt modelId="{18D7980B-A569-4C4C-B804-100BF1D71160}" type="sibTrans" cxnId="{C1AB6043-9D62-D349-94F1-24641E1C30CE}">
      <dgm:prSet/>
      <dgm:spPr/>
      <dgm:t>
        <a:bodyPr/>
        <a:lstStyle/>
        <a:p>
          <a:endParaRPr lang="en-US"/>
        </a:p>
      </dgm:t>
    </dgm:pt>
    <dgm:pt modelId="{4D44C018-D69E-A24B-B5C8-7C0CF4B0E35A}">
      <dgm:prSet phldrT="[Testo]">
        <dgm:style>
          <a:lnRef idx="2">
            <a:schemeClr val="accent3"/>
          </a:lnRef>
          <a:fillRef idx="1">
            <a:schemeClr val="lt1"/>
          </a:fillRef>
          <a:effectRef idx="0">
            <a:schemeClr val="accent3"/>
          </a:effectRef>
          <a:fontRef idx="minor">
            <a:schemeClr val="dk1"/>
          </a:fontRef>
        </dgm:style>
      </dgm:prSet>
      <dgm:spPr/>
      <dgm:t>
        <a:bodyPr/>
        <a:lstStyle/>
        <a:p>
          <a:r>
            <a:rPr lang="en-US" dirty="0"/>
            <a:t>surname</a:t>
          </a:r>
        </a:p>
      </dgm:t>
    </dgm:pt>
    <dgm:pt modelId="{AAC5034A-6FC0-A643-BA1C-6C54A23739C6}" type="parTrans" cxnId="{5EEFFEDE-299D-3146-AE23-24457EB6CAE4}">
      <dgm:prSet/>
      <dgm:spPr/>
      <dgm:t>
        <a:bodyPr/>
        <a:lstStyle/>
        <a:p>
          <a:endParaRPr lang="en-US"/>
        </a:p>
      </dgm:t>
    </dgm:pt>
    <dgm:pt modelId="{059BF3D1-2B0E-7A43-BD9A-BC210ABC10BD}" type="sibTrans" cxnId="{5EEFFEDE-299D-3146-AE23-24457EB6CAE4}">
      <dgm:prSet/>
      <dgm:spPr/>
      <dgm:t>
        <a:bodyPr/>
        <a:lstStyle/>
        <a:p>
          <a:endParaRPr lang="en-US"/>
        </a:p>
      </dgm:t>
    </dgm:pt>
    <dgm:pt modelId="{B5403E12-E9E5-0C46-88C4-3064AC95093B}">
      <dgm:prSet phldrT="[Testo]">
        <dgm:style>
          <a:lnRef idx="2">
            <a:schemeClr val="accent3"/>
          </a:lnRef>
          <a:fillRef idx="1">
            <a:schemeClr val="lt1"/>
          </a:fillRef>
          <a:effectRef idx="0">
            <a:schemeClr val="accent3"/>
          </a:effectRef>
          <a:fontRef idx="minor">
            <a:schemeClr val="dk1"/>
          </a:fontRef>
        </dgm:style>
      </dgm:prSet>
      <dgm:spPr/>
      <dgm:t>
        <a:bodyPr/>
        <a:lstStyle/>
        <a:p>
          <a:r>
            <a:rPr lang="en-US" dirty="0"/>
            <a:t>name</a:t>
          </a:r>
        </a:p>
      </dgm:t>
    </dgm:pt>
    <dgm:pt modelId="{878E32CB-0E6F-A440-BADD-E8BD0ABD2ECF}" type="parTrans" cxnId="{68BA2C45-583F-674D-A577-AB88900DF389}">
      <dgm:prSet/>
      <dgm:spPr/>
      <dgm:t>
        <a:bodyPr/>
        <a:lstStyle/>
        <a:p>
          <a:endParaRPr lang="en-US"/>
        </a:p>
      </dgm:t>
    </dgm:pt>
    <dgm:pt modelId="{4D294F85-BD6C-EA41-BB24-0736D766A07B}" type="sibTrans" cxnId="{68BA2C45-583F-674D-A577-AB88900DF389}">
      <dgm:prSet/>
      <dgm:spPr/>
      <dgm:t>
        <a:bodyPr/>
        <a:lstStyle/>
        <a:p>
          <a:endParaRPr lang="en-US"/>
        </a:p>
      </dgm:t>
    </dgm:pt>
    <dgm:pt modelId="{D5B45A3E-E09F-F74F-B0C2-76261512B2C3}">
      <dgm:prSet phldrT="[Testo]">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Biden</a:t>
          </a:r>
        </a:p>
      </dgm:t>
    </dgm:pt>
    <dgm:pt modelId="{50F4AEDE-E9F7-244B-8A46-491DDF28DA83}" type="parTrans" cxnId="{4F1F830F-9695-CC44-BF1A-668FF3D430B3}">
      <dgm:prSet/>
      <dgm:spPr/>
      <dgm:t>
        <a:bodyPr/>
        <a:lstStyle/>
        <a:p>
          <a:endParaRPr lang="en-US"/>
        </a:p>
      </dgm:t>
    </dgm:pt>
    <dgm:pt modelId="{FFC27610-7ADE-5445-964A-532150FD55FE}" type="sibTrans" cxnId="{4F1F830F-9695-CC44-BF1A-668FF3D430B3}">
      <dgm:prSet/>
      <dgm:spPr/>
      <dgm:t>
        <a:bodyPr/>
        <a:lstStyle/>
        <a:p>
          <a:endParaRPr lang="en-US"/>
        </a:p>
      </dgm:t>
    </dgm:pt>
    <dgm:pt modelId="{43625F63-F3E1-E647-B489-3CF7A74AFEFF}">
      <dgm:prSet phldrT="[Testo]">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Joe</a:t>
          </a:r>
        </a:p>
      </dgm:t>
    </dgm:pt>
    <dgm:pt modelId="{6F99ECC7-D7C9-2B42-8BEB-CD5DA890FDE4}" type="parTrans" cxnId="{DECED94F-6BA5-8246-BF99-594482B2A5A1}">
      <dgm:prSet/>
      <dgm:spPr/>
      <dgm:t>
        <a:bodyPr/>
        <a:lstStyle/>
        <a:p>
          <a:endParaRPr lang="en-US"/>
        </a:p>
      </dgm:t>
    </dgm:pt>
    <dgm:pt modelId="{A3D2FC49-9A44-9442-8828-DA61782845C4}" type="sibTrans" cxnId="{DECED94F-6BA5-8246-BF99-594482B2A5A1}">
      <dgm:prSet/>
      <dgm:spPr/>
      <dgm:t>
        <a:bodyPr/>
        <a:lstStyle/>
        <a:p>
          <a:endParaRPr lang="en-US"/>
        </a:p>
      </dgm:t>
    </dgm:pt>
    <dgm:pt modelId="{AD7A2DFB-21C2-3B49-B6A9-A4D67B5FA2A1}">
      <dgm:prSet phldrT="[Testo]">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Trump</a:t>
          </a:r>
        </a:p>
      </dgm:t>
    </dgm:pt>
    <dgm:pt modelId="{382AA581-D1B6-324E-88FB-52FC2B1E8B9F}" type="parTrans" cxnId="{2A863239-7D6F-F246-8F27-BA253A44CC73}">
      <dgm:prSet/>
      <dgm:spPr/>
      <dgm:t>
        <a:bodyPr/>
        <a:lstStyle/>
        <a:p>
          <a:endParaRPr lang="en-US"/>
        </a:p>
      </dgm:t>
    </dgm:pt>
    <dgm:pt modelId="{A8B3CEB8-2A8F-D74F-8418-3E0D99F3B955}" type="sibTrans" cxnId="{2A863239-7D6F-F246-8F27-BA253A44CC73}">
      <dgm:prSet/>
      <dgm:spPr/>
      <dgm:t>
        <a:bodyPr/>
        <a:lstStyle/>
        <a:p>
          <a:endParaRPr lang="en-US"/>
        </a:p>
      </dgm:t>
    </dgm:pt>
    <dgm:pt modelId="{C0F8BB7E-4479-6041-8593-4324A888BB8E}">
      <dgm:prSet phldrT="[Testo]">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Donald</a:t>
          </a:r>
        </a:p>
      </dgm:t>
    </dgm:pt>
    <dgm:pt modelId="{D92EB686-700D-9F40-A554-E4065670EBB0}" type="parTrans" cxnId="{EC87FE0F-1E74-EF4D-A17C-C2C0794DBCE7}">
      <dgm:prSet/>
      <dgm:spPr/>
      <dgm:t>
        <a:bodyPr/>
        <a:lstStyle/>
        <a:p>
          <a:endParaRPr lang="en-US"/>
        </a:p>
      </dgm:t>
    </dgm:pt>
    <dgm:pt modelId="{D85818BC-6161-D142-A864-62FA56C91FB8}" type="sibTrans" cxnId="{EC87FE0F-1E74-EF4D-A17C-C2C0794DBCE7}">
      <dgm:prSet/>
      <dgm:spPr/>
      <dgm:t>
        <a:bodyPr/>
        <a:lstStyle/>
        <a:p>
          <a:endParaRPr lang="en-US"/>
        </a:p>
      </dgm:t>
    </dgm:pt>
    <dgm:pt modelId="{D99B8566-A60E-EC4C-8F47-F2CF4501C007}" type="pres">
      <dgm:prSet presAssocID="{ECF5F289-2A01-644B-867E-C1B0622BF06D}" presName="hierChild1" presStyleCnt="0">
        <dgm:presLayoutVars>
          <dgm:chPref val="1"/>
          <dgm:dir/>
          <dgm:animOne val="branch"/>
          <dgm:animLvl val="lvl"/>
          <dgm:resizeHandles/>
        </dgm:presLayoutVars>
      </dgm:prSet>
      <dgm:spPr/>
    </dgm:pt>
    <dgm:pt modelId="{FAF7E47D-E422-F343-93D1-D2778E7A70C7}" type="pres">
      <dgm:prSet presAssocID="{A5D613D8-E9E2-384E-85AC-95411329D74D}" presName="hierRoot1" presStyleCnt="0"/>
      <dgm:spPr/>
    </dgm:pt>
    <dgm:pt modelId="{6D851DDB-F1B0-7B4E-A2F5-7239DD198E65}" type="pres">
      <dgm:prSet presAssocID="{A5D613D8-E9E2-384E-85AC-95411329D74D}" presName="composite" presStyleCnt="0"/>
      <dgm:spPr/>
    </dgm:pt>
    <dgm:pt modelId="{912C2AF4-5AC1-304A-82B1-4E275327258B}" type="pres">
      <dgm:prSet presAssocID="{A5D613D8-E9E2-384E-85AC-95411329D74D}" presName="background" presStyleLbl="node0" presStyleIdx="0" presStyleCnt="1"/>
      <dgm:spPr>
        <a:solidFill>
          <a:schemeClr val="accent1">
            <a:hueOff val="0"/>
            <a:satOff val="0"/>
            <a:lumOff val="0"/>
            <a:alpha val="0"/>
          </a:schemeClr>
        </a:solidFill>
        <a:ln>
          <a:noFill/>
        </a:ln>
      </dgm:spPr>
    </dgm:pt>
    <dgm:pt modelId="{E74A0C77-4C93-E144-BAB6-D6D06103B692}" type="pres">
      <dgm:prSet presAssocID="{A5D613D8-E9E2-384E-85AC-95411329D74D}" presName="text" presStyleLbl="fgAcc0" presStyleIdx="0" presStyleCnt="1">
        <dgm:presLayoutVars>
          <dgm:chPref val="3"/>
        </dgm:presLayoutVars>
      </dgm:prSet>
      <dgm:spPr/>
    </dgm:pt>
    <dgm:pt modelId="{C1976286-F8AB-644D-AC88-7F633849DFB2}" type="pres">
      <dgm:prSet presAssocID="{A5D613D8-E9E2-384E-85AC-95411329D74D}" presName="hierChild2" presStyleCnt="0"/>
      <dgm:spPr/>
    </dgm:pt>
    <dgm:pt modelId="{378ABFAB-EE79-4B4B-A2F9-05AA29A384B7}" type="pres">
      <dgm:prSet presAssocID="{13A685A2-5C40-6E43-8CA2-EF9AC1E19A29}" presName="Name10" presStyleLbl="parChTrans1D2" presStyleIdx="0" presStyleCnt="2"/>
      <dgm:spPr/>
    </dgm:pt>
    <dgm:pt modelId="{7062F34E-1618-E14A-9B47-C9FFCB34E8D6}" type="pres">
      <dgm:prSet presAssocID="{D2720939-08C4-1F44-9FEA-DDDB9CBD80AD}" presName="hierRoot2" presStyleCnt="0"/>
      <dgm:spPr/>
    </dgm:pt>
    <dgm:pt modelId="{736EE710-E8AE-0148-A910-1EADCB0E6FCE}" type="pres">
      <dgm:prSet presAssocID="{D2720939-08C4-1F44-9FEA-DDDB9CBD80AD}" presName="composite2" presStyleCnt="0"/>
      <dgm:spPr/>
    </dgm:pt>
    <dgm:pt modelId="{3FCCD026-A785-E741-96BE-0A8ACA0B7C18}" type="pres">
      <dgm:prSet presAssocID="{D2720939-08C4-1F44-9FEA-DDDB9CBD80AD}" presName="background2" presStyleLbl="node2" presStyleIdx="0" presStyleCnt="2"/>
      <dgm:spPr>
        <a:noFill/>
        <a:ln>
          <a:noFill/>
        </a:ln>
      </dgm:spPr>
    </dgm:pt>
    <dgm:pt modelId="{8832D56C-4969-FC49-9E34-325F41323410}" type="pres">
      <dgm:prSet presAssocID="{D2720939-08C4-1F44-9FEA-DDDB9CBD80AD}" presName="text2" presStyleLbl="fgAcc2" presStyleIdx="0" presStyleCnt="2">
        <dgm:presLayoutVars>
          <dgm:chPref val="3"/>
        </dgm:presLayoutVars>
      </dgm:prSet>
      <dgm:spPr/>
    </dgm:pt>
    <dgm:pt modelId="{06E89AD9-68E8-4547-ABFC-BA96BB6296A1}" type="pres">
      <dgm:prSet presAssocID="{D2720939-08C4-1F44-9FEA-DDDB9CBD80AD}" presName="hierChild3" presStyleCnt="0"/>
      <dgm:spPr/>
    </dgm:pt>
    <dgm:pt modelId="{8B7F0CFC-3838-C546-BDA2-3A9BA8A2A40B}" type="pres">
      <dgm:prSet presAssocID="{4F674C9F-40FA-724F-95C8-039BE82ECF73}" presName="Name17" presStyleLbl="parChTrans1D3" presStyleIdx="0" presStyleCnt="4"/>
      <dgm:spPr/>
    </dgm:pt>
    <dgm:pt modelId="{F98BCD65-14A7-8041-96FB-EBB333EED603}" type="pres">
      <dgm:prSet presAssocID="{D20E5904-3F9F-1642-BB3D-7C1AE7A71425}" presName="hierRoot3" presStyleCnt="0"/>
      <dgm:spPr/>
    </dgm:pt>
    <dgm:pt modelId="{CDD13282-85DD-C14D-8286-459191F13A31}" type="pres">
      <dgm:prSet presAssocID="{D20E5904-3F9F-1642-BB3D-7C1AE7A71425}" presName="composite3" presStyleCnt="0"/>
      <dgm:spPr/>
    </dgm:pt>
    <dgm:pt modelId="{E5C3F9A4-7C85-0341-A6DF-D56714E117C7}" type="pres">
      <dgm:prSet presAssocID="{D20E5904-3F9F-1642-BB3D-7C1AE7A71425}" presName="background3" presStyleLbl="node3" presStyleIdx="0" presStyleCnt="4"/>
      <dgm:spPr>
        <a:noFill/>
        <a:ln>
          <a:noFill/>
        </a:ln>
      </dgm:spPr>
    </dgm:pt>
    <dgm:pt modelId="{19B26883-BF2F-E241-A1D1-6B0273FF1FC0}" type="pres">
      <dgm:prSet presAssocID="{D20E5904-3F9F-1642-BB3D-7C1AE7A71425}" presName="text3" presStyleLbl="fgAcc3" presStyleIdx="0" presStyleCnt="4">
        <dgm:presLayoutVars>
          <dgm:chPref val="3"/>
        </dgm:presLayoutVars>
      </dgm:prSet>
      <dgm:spPr/>
    </dgm:pt>
    <dgm:pt modelId="{40934B83-A11D-B547-AF68-15529303E2F9}" type="pres">
      <dgm:prSet presAssocID="{D20E5904-3F9F-1642-BB3D-7C1AE7A71425}" presName="hierChild4" presStyleCnt="0"/>
      <dgm:spPr/>
    </dgm:pt>
    <dgm:pt modelId="{A7ACB764-BF4C-B740-8661-C6D50EAD96DD}" type="pres">
      <dgm:prSet presAssocID="{50F4AEDE-E9F7-244B-8A46-491DDF28DA83}" presName="Name23" presStyleLbl="parChTrans1D4" presStyleIdx="0" presStyleCnt="4"/>
      <dgm:spPr/>
    </dgm:pt>
    <dgm:pt modelId="{7D59D54D-8E70-F048-BC0D-D68DD0D9CB10}" type="pres">
      <dgm:prSet presAssocID="{D5B45A3E-E09F-F74F-B0C2-76261512B2C3}" presName="hierRoot4" presStyleCnt="0"/>
      <dgm:spPr/>
    </dgm:pt>
    <dgm:pt modelId="{700513CE-8AD0-234E-BD6A-02345F288524}" type="pres">
      <dgm:prSet presAssocID="{D5B45A3E-E09F-F74F-B0C2-76261512B2C3}" presName="composite4" presStyleCnt="0"/>
      <dgm:spPr/>
    </dgm:pt>
    <dgm:pt modelId="{A85755E2-E8E9-5C4D-8A50-671C9F97F6BF}" type="pres">
      <dgm:prSet presAssocID="{D5B45A3E-E09F-F74F-B0C2-76261512B2C3}" presName="background4" presStyleLbl="node4" presStyleIdx="0" presStyleCnt="4"/>
      <dgm:spPr>
        <a:noFill/>
        <a:ln>
          <a:noFill/>
        </a:ln>
      </dgm:spPr>
    </dgm:pt>
    <dgm:pt modelId="{329A6F9E-ED29-F947-BC64-B090B9403B52}" type="pres">
      <dgm:prSet presAssocID="{D5B45A3E-E09F-F74F-B0C2-76261512B2C3}" presName="text4" presStyleLbl="fgAcc4" presStyleIdx="0" presStyleCnt="4">
        <dgm:presLayoutVars>
          <dgm:chPref val="3"/>
        </dgm:presLayoutVars>
      </dgm:prSet>
      <dgm:spPr/>
    </dgm:pt>
    <dgm:pt modelId="{B8AEA7C1-4583-B145-9D63-977BD5C76CB7}" type="pres">
      <dgm:prSet presAssocID="{D5B45A3E-E09F-F74F-B0C2-76261512B2C3}" presName="hierChild5" presStyleCnt="0"/>
      <dgm:spPr/>
    </dgm:pt>
    <dgm:pt modelId="{91BEF429-AA1A-524D-8532-B9F284020632}" type="pres">
      <dgm:prSet presAssocID="{DFA0F30C-BC8B-364A-84EC-403E59F93968}" presName="Name17" presStyleLbl="parChTrans1D3" presStyleIdx="1" presStyleCnt="4"/>
      <dgm:spPr/>
    </dgm:pt>
    <dgm:pt modelId="{495ED623-6F8B-E44C-8AA9-6A5D9EF9F700}" type="pres">
      <dgm:prSet presAssocID="{5172E722-A0C1-0A44-B9AD-C2B24DFEB765}" presName="hierRoot3" presStyleCnt="0"/>
      <dgm:spPr/>
    </dgm:pt>
    <dgm:pt modelId="{59EFACC3-51AA-B145-A22E-FBE2F7E5901E}" type="pres">
      <dgm:prSet presAssocID="{5172E722-A0C1-0A44-B9AD-C2B24DFEB765}" presName="composite3" presStyleCnt="0"/>
      <dgm:spPr/>
    </dgm:pt>
    <dgm:pt modelId="{B26799CA-BE88-3247-ADB3-17F1084A426F}" type="pres">
      <dgm:prSet presAssocID="{5172E722-A0C1-0A44-B9AD-C2B24DFEB765}" presName="background3" presStyleLbl="node3" presStyleIdx="1" presStyleCnt="4"/>
      <dgm:spPr>
        <a:noFill/>
        <a:ln>
          <a:noFill/>
        </a:ln>
      </dgm:spPr>
    </dgm:pt>
    <dgm:pt modelId="{1FCC6F4B-E697-4C4F-8C56-6673FFE5EB1F}" type="pres">
      <dgm:prSet presAssocID="{5172E722-A0C1-0A44-B9AD-C2B24DFEB765}" presName="text3" presStyleLbl="fgAcc3" presStyleIdx="1" presStyleCnt="4">
        <dgm:presLayoutVars>
          <dgm:chPref val="3"/>
        </dgm:presLayoutVars>
      </dgm:prSet>
      <dgm:spPr/>
    </dgm:pt>
    <dgm:pt modelId="{A13EB989-2DEE-4D41-B06D-3C956D00AA50}" type="pres">
      <dgm:prSet presAssocID="{5172E722-A0C1-0A44-B9AD-C2B24DFEB765}" presName="hierChild4" presStyleCnt="0"/>
      <dgm:spPr/>
    </dgm:pt>
    <dgm:pt modelId="{9C6AE949-8FD0-FC47-A067-F2B3C061F0A6}" type="pres">
      <dgm:prSet presAssocID="{6F99ECC7-D7C9-2B42-8BEB-CD5DA890FDE4}" presName="Name23" presStyleLbl="parChTrans1D4" presStyleIdx="1" presStyleCnt="4"/>
      <dgm:spPr/>
    </dgm:pt>
    <dgm:pt modelId="{C024C9C5-C3ED-3C45-9ACE-8372C1F0AD21}" type="pres">
      <dgm:prSet presAssocID="{43625F63-F3E1-E647-B489-3CF7A74AFEFF}" presName="hierRoot4" presStyleCnt="0"/>
      <dgm:spPr/>
    </dgm:pt>
    <dgm:pt modelId="{01AEF798-A444-AF49-A143-2C4707718BBC}" type="pres">
      <dgm:prSet presAssocID="{43625F63-F3E1-E647-B489-3CF7A74AFEFF}" presName="composite4" presStyleCnt="0"/>
      <dgm:spPr/>
    </dgm:pt>
    <dgm:pt modelId="{76BE0510-343F-9B4F-9CC1-2727354A4A25}" type="pres">
      <dgm:prSet presAssocID="{43625F63-F3E1-E647-B489-3CF7A74AFEFF}" presName="background4" presStyleLbl="node4" presStyleIdx="1" presStyleCnt="4"/>
      <dgm:spPr>
        <a:noFill/>
        <a:ln>
          <a:noFill/>
        </a:ln>
      </dgm:spPr>
    </dgm:pt>
    <dgm:pt modelId="{DEF1F1D4-8CDF-1E40-A1D3-B5DD47D3D9BF}" type="pres">
      <dgm:prSet presAssocID="{43625F63-F3E1-E647-B489-3CF7A74AFEFF}" presName="text4" presStyleLbl="fgAcc4" presStyleIdx="1" presStyleCnt="4">
        <dgm:presLayoutVars>
          <dgm:chPref val="3"/>
        </dgm:presLayoutVars>
      </dgm:prSet>
      <dgm:spPr/>
    </dgm:pt>
    <dgm:pt modelId="{949C37A7-E9AA-9348-9815-5F0E449DFE5A}" type="pres">
      <dgm:prSet presAssocID="{43625F63-F3E1-E647-B489-3CF7A74AFEFF}" presName="hierChild5" presStyleCnt="0"/>
      <dgm:spPr/>
    </dgm:pt>
    <dgm:pt modelId="{9A54D094-A426-AD4C-9C0C-38701EE0CB04}" type="pres">
      <dgm:prSet presAssocID="{494496E3-7CF4-1F44-A137-0E4A75B92BEF}" presName="Name10" presStyleLbl="parChTrans1D2" presStyleIdx="1" presStyleCnt="2"/>
      <dgm:spPr/>
    </dgm:pt>
    <dgm:pt modelId="{C089944A-9A60-8343-BA26-86E5B849F429}" type="pres">
      <dgm:prSet presAssocID="{40B26CF6-DA78-B54A-8326-DA49D4934ACF}" presName="hierRoot2" presStyleCnt="0"/>
      <dgm:spPr/>
    </dgm:pt>
    <dgm:pt modelId="{99956E20-BBAE-5645-B9D6-22C62073CDA0}" type="pres">
      <dgm:prSet presAssocID="{40B26CF6-DA78-B54A-8326-DA49D4934ACF}" presName="composite2" presStyleCnt="0"/>
      <dgm:spPr/>
    </dgm:pt>
    <dgm:pt modelId="{B318E782-F3CB-B042-9266-B180F82E4DE7}" type="pres">
      <dgm:prSet presAssocID="{40B26CF6-DA78-B54A-8326-DA49D4934ACF}" presName="background2" presStyleLbl="node2" presStyleIdx="1" presStyleCnt="2"/>
      <dgm:spPr>
        <a:noFill/>
        <a:ln>
          <a:noFill/>
        </a:ln>
      </dgm:spPr>
    </dgm:pt>
    <dgm:pt modelId="{4C9B7080-E454-224D-867E-97C1CD428DA2}" type="pres">
      <dgm:prSet presAssocID="{40B26CF6-DA78-B54A-8326-DA49D4934ACF}" presName="text2" presStyleLbl="fgAcc2" presStyleIdx="1" presStyleCnt="2">
        <dgm:presLayoutVars>
          <dgm:chPref val="3"/>
        </dgm:presLayoutVars>
      </dgm:prSet>
      <dgm:spPr/>
    </dgm:pt>
    <dgm:pt modelId="{FEBFC403-8147-EB4F-823D-D19E27C2E368}" type="pres">
      <dgm:prSet presAssocID="{40B26CF6-DA78-B54A-8326-DA49D4934ACF}" presName="hierChild3" presStyleCnt="0"/>
      <dgm:spPr/>
    </dgm:pt>
    <dgm:pt modelId="{32AD4620-731F-A64F-AEAF-304EBF9FB8B2}" type="pres">
      <dgm:prSet presAssocID="{AAC5034A-6FC0-A643-BA1C-6C54A23739C6}" presName="Name17" presStyleLbl="parChTrans1D3" presStyleIdx="2" presStyleCnt="4"/>
      <dgm:spPr/>
    </dgm:pt>
    <dgm:pt modelId="{3DE488C0-494B-F942-850D-87E505752D1F}" type="pres">
      <dgm:prSet presAssocID="{4D44C018-D69E-A24B-B5C8-7C0CF4B0E35A}" presName="hierRoot3" presStyleCnt="0"/>
      <dgm:spPr/>
    </dgm:pt>
    <dgm:pt modelId="{FA16FB2D-E970-014F-AA77-E731A04B7310}" type="pres">
      <dgm:prSet presAssocID="{4D44C018-D69E-A24B-B5C8-7C0CF4B0E35A}" presName="composite3" presStyleCnt="0"/>
      <dgm:spPr/>
    </dgm:pt>
    <dgm:pt modelId="{A654A000-7116-D64E-9C57-01B0B1FBFBB4}" type="pres">
      <dgm:prSet presAssocID="{4D44C018-D69E-A24B-B5C8-7C0CF4B0E35A}" presName="background3" presStyleLbl="node3" presStyleIdx="2" presStyleCnt="4"/>
      <dgm:spPr>
        <a:noFill/>
        <a:ln>
          <a:noFill/>
        </a:ln>
      </dgm:spPr>
    </dgm:pt>
    <dgm:pt modelId="{CEB6B25D-5D4C-4B4D-BB24-144288247C68}" type="pres">
      <dgm:prSet presAssocID="{4D44C018-D69E-A24B-B5C8-7C0CF4B0E35A}" presName="text3" presStyleLbl="fgAcc3" presStyleIdx="2" presStyleCnt="4">
        <dgm:presLayoutVars>
          <dgm:chPref val="3"/>
        </dgm:presLayoutVars>
      </dgm:prSet>
      <dgm:spPr/>
    </dgm:pt>
    <dgm:pt modelId="{B57D902C-82FB-DB4E-9FC0-E7E843DFB4ED}" type="pres">
      <dgm:prSet presAssocID="{4D44C018-D69E-A24B-B5C8-7C0CF4B0E35A}" presName="hierChild4" presStyleCnt="0"/>
      <dgm:spPr/>
    </dgm:pt>
    <dgm:pt modelId="{58A8B472-7363-4B46-B8EA-BF6CFDC989E0}" type="pres">
      <dgm:prSet presAssocID="{382AA581-D1B6-324E-88FB-52FC2B1E8B9F}" presName="Name23" presStyleLbl="parChTrans1D4" presStyleIdx="2" presStyleCnt="4"/>
      <dgm:spPr/>
    </dgm:pt>
    <dgm:pt modelId="{97F5D113-7EC2-DF4F-9D75-3D451ED57CCF}" type="pres">
      <dgm:prSet presAssocID="{AD7A2DFB-21C2-3B49-B6A9-A4D67B5FA2A1}" presName="hierRoot4" presStyleCnt="0"/>
      <dgm:spPr/>
    </dgm:pt>
    <dgm:pt modelId="{965D910B-854C-3E4C-8CF1-ED3086C422D9}" type="pres">
      <dgm:prSet presAssocID="{AD7A2DFB-21C2-3B49-B6A9-A4D67B5FA2A1}" presName="composite4" presStyleCnt="0"/>
      <dgm:spPr/>
    </dgm:pt>
    <dgm:pt modelId="{ACEB42EB-3B7C-B64A-8BE0-9148A5A2350B}" type="pres">
      <dgm:prSet presAssocID="{AD7A2DFB-21C2-3B49-B6A9-A4D67B5FA2A1}" presName="background4" presStyleLbl="node4" presStyleIdx="2" presStyleCnt="4"/>
      <dgm:spPr>
        <a:noFill/>
        <a:ln>
          <a:noFill/>
        </a:ln>
      </dgm:spPr>
    </dgm:pt>
    <dgm:pt modelId="{F3A81284-1EC5-104E-A2CF-D3F416291979}" type="pres">
      <dgm:prSet presAssocID="{AD7A2DFB-21C2-3B49-B6A9-A4D67B5FA2A1}" presName="text4" presStyleLbl="fgAcc4" presStyleIdx="2" presStyleCnt="4">
        <dgm:presLayoutVars>
          <dgm:chPref val="3"/>
        </dgm:presLayoutVars>
      </dgm:prSet>
      <dgm:spPr/>
    </dgm:pt>
    <dgm:pt modelId="{9479D266-846C-E549-8887-DD766824484A}" type="pres">
      <dgm:prSet presAssocID="{AD7A2DFB-21C2-3B49-B6A9-A4D67B5FA2A1}" presName="hierChild5" presStyleCnt="0"/>
      <dgm:spPr/>
    </dgm:pt>
    <dgm:pt modelId="{97872AA2-92DC-BB40-A674-AB2261F626FD}" type="pres">
      <dgm:prSet presAssocID="{878E32CB-0E6F-A440-BADD-E8BD0ABD2ECF}" presName="Name17" presStyleLbl="parChTrans1D3" presStyleIdx="3" presStyleCnt="4"/>
      <dgm:spPr/>
    </dgm:pt>
    <dgm:pt modelId="{62810A81-675E-D345-91BD-AADE2FBB3754}" type="pres">
      <dgm:prSet presAssocID="{B5403E12-E9E5-0C46-88C4-3064AC95093B}" presName="hierRoot3" presStyleCnt="0"/>
      <dgm:spPr/>
    </dgm:pt>
    <dgm:pt modelId="{563F0268-5AEF-4343-ADFF-60743DD4D6EF}" type="pres">
      <dgm:prSet presAssocID="{B5403E12-E9E5-0C46-88C4-3064AC95093B}" presName="composite3" presStyleCnt="0"/>
      <dgm:spPr/>
    </dgm:pt>
    <dgm:pt modelId="{E1690F81-FDCC-7C4F-8103-09F420E34B72}" type="pres">
      <dgm:prSet presAssocID="{B5403E12-E9E5-0C46-88C4-3064AC95093B}" presName="background3" presStyleLbl="node3" presStyleIdx="3" presStyleCnt="4"/>
      <dgm:spPr>
        <a:noFill/>
        <a:ln>
          <a:noFill/>
        </a:ln>
      </dgm:spPr>
    </dgm:pt>
    <dgm:pt modelId="{765A4263-6E35-5445-91EC-D8538E088760}" type="pres">
      <dgm:prSet presAssocID="{B5403E12-E9E5-0C46-88C4-3064AC95093B}" presName="text3" presStyleLbl="fgAcc3" presStyleIdx="3" presStyleCnt="4">
        <dgm:presLayoutVars>
          <dgm:chPref val="3"/>
        </dgm:presLayoutVars>
      </dgm:prSet>
      <dgm:spPr/>
    </dgm:pt>
    <dgm:pt modelId="{52A3F792-CB2C-374B-8125-B1E6C00C75CB}" type="pres">
      <dgm:prSet presAssocID="{B5403E12-E9E5-0C46-88C4-3064AC95093B}" presName="hierChild4" presStyleCnt="0"/>
      <dgm:spPr/>
    </dgm:pt>
    <dgm:pt modelId="{2B97CD3A-3D50-9548-ADFC-DA15F401AFD5}" type="pres">
      <dgm:prSet presAssocID="{D92EB686-700D-9F40-A554-E4065670EBB0}" presName="Name23" presStyleLbl="parChTrans1D4" presStyleIdx="3" presStyleCnt="4"/>
      <dgm:spPr/>
    </dgm:pt>
    <dgm:pt modelId="{5FB75851-DEDD-214C-AD82-91443EC1085C}" type="pres">
      <dgm:prSet presAssocID="{C0F8BB7E-4479-6041-8593-4324A888BB8E}" presName="hierRoot4" presStyleCnt="0"/>
      <dgm:spPr/>
    </dgm:pt>
    <dgm:pt modelId="{3F90ABA9-5DA2-6742-8001-B86D5E0C1535}" type="pres">
      <dgm:prSet presAssocID="{C0F8BB7E-4479-6041-8593-4324A888BB8E}" presName="composite4" presStyleCnt="0"/>
      <dgm:spPr/>
    </dgm:pt>
    <dgm:pt modelId="{569DBE89-7C6B-2044-B5A8-F6F9AE474A63}" type="pres">
      <dgm:prSet presAssocID="{C0F8BB7E-4479-6041-8593-4324A888BB8E}" presName="background4" presStyleLbl="node4" presStyleIdx="3" presStyleCnt="4"/>
      <dgm:spPr>
        <a:noFill/>
        <a:ln>
          <a:noFill/>
        </a:ln>
      </dgm:spPr>
    </dgm:pt>
    <dgm:pt modelId="{5167D0FB-9A17-AC42-89EC-5BD432E2DB82}" type="pres">
      <dgm:prSet presAssocID="{C0F8BB7E-4479-6041-8593-4324A888BB8E}" presName="text4" presStyleLbl="fgAcc4" presStyleIdx="3" presStyleCnt="4">
        <dgm:presLayoutVars>
          <dgm:chPref val="3"/>
        </dgm:presLayoutVars>
      </dgm:prSet>
      <dgm:spPr/>
    </dgm:pt>
    <dgm:pt modelId="{5A5D4A9E-E256-304E-ADB4-F7FF6A5C1F76}" type="pres">
      <dgm:prSet presAssocID="{C0F8BB7E-4479-6041-8593-4324A888BB8E}" presName="hierChild5" presStyleCnt="0"/>
      <dgm:spPr/>
    </dgm:pt>
  </dgm:ptLst>
  <dgm:cxnLst>
    <dgm:cxn modelId="{4F1F830F-9695-CC44-BF1A-668FF3D430B3}" srcId="{D20E5904-3F9F-1642-BB3D-7C1AE7A71425}" destId="{D5B45A3E-E09F-F74F-B0C2-76261512B2C3}" srcOrd="0" destOrd="0" parTransId="{50F4AEDE-E9F7-244B-8A46-491DDF28DA83}" sibTransId="{FFC27610-7ADE-5445-964A-532150FD55FE}"/>
    <dgm:cxn modelId="{EC87FE0F-1E74-EF4D-A17C-C2C0794DBCE7}" srcId="{B5403E12-E9E5-0C46-88C4-3064AC95093B}" destId="{C0F8BB7E-4479-6041-8593-4324A888BB8E}" srcOrd="0" destOrd="0" parTransId="{D92EB686-700D-9F40-A554-E4065670EBB0}" sibTransId="{D85818BC-6161-D142-A864-62FA56C91FB8}"/>
    <dgm:cxn modelId="{B72F1718-DA09-A34B-8BB0-8BD0FB66216C}" srcId="{A5D613D8-E9E2-384E-85AC-95411329D74D}" destId="{D2720939-08C4-1F44-9FEA-DDDB9CBD80AD}" srcOrd="0" destOrd="0" parTransId="{13A685A2-5C40-6E43-8CA2-EF9AC1E19A29}" sibTransId="{BA3D9408-0BA2-A348-B177-86F58397CF39}"/>
    <dgm:cxn modelId="{2C2B871D-6853-C54B-9E9F-674F8BE59356}" type="presOf" srcId="{50F4AEDE-E9F7-244B-8A46-491DDF28DA83}" destId="{A7ACB764-BF4C-B740-8661-C6D50EAD96DD}" srcOrd="0" destOrd="0" presId="urn:microsoft.com/office/officeart/2005/8/layout/hierarchy1"/>
    <dgm:cxn modelId="{9F04A029-AE2A-BC48-82B9-EC3DB1003B54}" type="presOf" srcId="{C0F8BB7E-4479-6041-8593-4324A888BB8E}" destId="{5167D0FB-9A17-AC42-89EC-5BD432E2DB82}" srcOrd="0" destOrd="0" presId="urn:microsoft.com/office/officeart/2005/8/layout/hierarchy1"/>
    <dgm:cxn modelId="{283C722C-0703-B74E-8638-E79968DAA495}" type="presOf" srcId="{43625F63-F3E1-E647-B489-3CF7A74AFEFF}" destId="{DEF1F1D4-8CDF-1E40-A1D3-B5DD47D3D9BF}" srcOrd="0" destOrd="0" presId="urn:microsoft.com/office/officeart/2005/8/layout/hierarchy1"/>
    <dgm:cxn modelId="{80A36831-A1C6-DD48-AB49-9EE2A4EC90FE}" type="presOf" srcId="{382AA581-D1B6-324E-88FB-52FC2B1E8B9F}" destId="{58A8B472-7363-4B46-B8EA-BF6CFDC989E0}" srcOrd="0" destOrd="0" presId="urn:microsoft.com/office/officeart/2005/8/layout/hierarchy1"/>
    <dgm:cxn modelId="{2A863239-7D6F-F246-8F27-BA253A44CC73}" srcId="{4D44C018-D69E-A24B-B5C8-7C0CF4B0E35A}" destId="{AD7A2DFB-21C2-3B49-B6A9-A4D67B5FA2A1}" srcOrd="0" destOrd="0" parTransId="{382AA581-D1B6-324E-88FB-52FC2B1E8B9F}" sibTransId="{A8B3CEB8-2A8F-D74F-8418-3E0D99F3B955}"/>
    <dgm:cxn modelId="{C1AB6043-9D62-D349-94F1-24641E1C30CE}" srcId="{A5D613D8-E9E2-384E-85AC-95411329D74D}" destId="{40B26CF6-DA78-B54A-8326-DA49D4934ACF}" srcOrd="1" destOrd="0" parTransId="{494496E3-7CF4-1F44-A137-0E4A75B92BEF}" sibTransId="{18D7980B-A569-4C4C-B804-100BF1D71160}"/>
    <dgm:cxn modelId="{68BA2C45-583F-674D-A577-AB88900DF389}" srcId="{40B26CF6-DA78-B54A-8326-DA49D4934ACF}" destId="{B5403E12-E9E5-0C46-88C4-3064AC95093B}" srcOrd="1" destOrd="0" parTransId="{878E32CB-0E6F-A440-BADD-E8BD0ABD2ECF}" sibTransId="{4D294F85-BD6C-EA41-BB24-0736D766A07B}"/>
    <dgm:cxn modelId="{A6A6164B-B1F8-7D46-B902-FDF1EF2C2659}" srcId="{D2720939-08C4-1F44-9FEA-DDDB9CBD80AD}" destId="{D20E5904-3F9F-1642-BB3D-7C1AE7A71425}" srcOrd="0" destOrd="0" parTransId="{4F674C9F-40FA-724F-95C8-039BE82ECF73}" sibTransId="{86AC541D-E0CF-2640-B44D-19856446CC4F}"/>
    <dgm:cxn modelId="{DECED94F-6BA5-8246-BF99-594482B2A5A1}" srcId="{5172E722-A0C1-0A44-B9AD-C2B24DFEB765}" destId="{43625F63-F3E1-E647-B489-3CF7A74AFEFF}" srcOrd="0" destOrd="0" parTransId="{6F99ECC7-D7C9-2B42-8BEB-CD5DA890FDE4}" sibTransId="{A3D2FC49-9A44-9442-8828-DA61782845C4}"/>
    <dgm:cxn modelId="{4F967E52-9689-714A-8453-1134592390E0}" type="presOf" srcId="{4D44C018-D69E-A24B-B5C8-7C0CF4B0E35A}" destId="{CEB6B25D-5D4C-4B4D-BB24-144288247C68}" srcOrd="0" destOrd="0" presId="urn:microsoft.com/office/officeart/2005/8/layout/hierarchy1"/>
    <dgm:cxn modelId="{5C85D155-0E15-0447-B162-C284912A38BC}" type="presOf" srcId="{13A685A2-5C40-6E43-8CA2-EF9AC1E19A29}" destId="{378ABFAB-EE79-4B4B-A2F9-05AA29A384B7}" srcOrd="0" destOrd="0" presId="urn:microsoft.com/office/officeart/2005/8/layout/hierarchy1"/>
    <dgm:cxn modelId="{ABD17A5A-9FE8-0941-B1E4-CDFD02BDD3D0}" type="presOf" srcId="{AD7A2DFB-21C2-3B49-B6A9-A4D67B5FA2A1}" destId="{F3A81284-1EC5-104E-A2CF-D3F416291979}" srcOrd="0" destOrd="0" presId="urn:microsoft.com/office/officeart/2005/8/layout/hierarchy1"/>
    <dgm:cxn modelId="{07EA8A64-D83A-F24C-9619-9773D1DB8787}" type="presOf" srcId="{D92EB686-700D-9F40-A554-E4065670EBB0}" destId="{2B97CD3A-3D50-9548-ADFC-DA15F401AFD5}" srcOrd="0" destOrd="0" presId="urn:microsoft.com/office/officeart/2005/8/layout/hierarchy1"/>
    <dgm:cxn modelId="{D71EAD67-9B41-9449-BA6B-A0A1696D7225}" type="presOf" srcId="{ECF5F289-2A01-644B-867E-C1B0622BF06D}" destId="{D99B8566-A60E-EC4C-8F47-F2CF4501C007}" srcOrd="0" destOrd="0" presId="urn:microsoft.com/office/officeart/2005/8/layout/hierarchy1"/>
    <dgm:cxn modelId="{A8BD3168-74E2-8C4D-9AAB-9615011654B1}" type="presOf" srcId="{494496E3-7CF4-1F44-A137-0E4A75B92BEF}" destId="{9A54D094-A426-AD4C-9C0C-38701EE0CB04}" srcOrd="0" destOrd="0" presId="urn:microsoft.com/office/officeart/2005/8/layout/hierarchy1"/>
    <dgm:cxn modelId="{01E3266B-5666-8C4A-9143-CBB7AF3BE227}" type="presOf" srcId="{878E32CB-0E6F-A440-BADD-E8BD0ABD2ECF}" destId="{97872AA2-92DC-BB40-A674-AB2261F626FD}" srcOrd="0" destOrd="0" presId="urn:microsoft.com/office/officeart/2005/8/layout/hierarchy1"/>
    <dgm:cxn modelId="{43C7FC6F-F86F-764E-B2D2-B382B155328A}" srcId="{D2720939-08C4-1F44-9FEA-DDDB9CBD80AD}" destId="{5172E722-A0C1-0A44-B9AD-C2B24DFEB765}" srcOrd="1" destOrd="0" parTransId="{DFA0F30C-BC8B-364A-84EC-403E59F93968}" sibTransId="{B47D01A2-2D87-4E41-B7F9-E77DE2AB2362}"/>
    <dgm:cxn modelId="{EC8B6473-F2FC-2B4F-800C-7C0673AD9909}" type="presOf" srcId="{AAC5034A-6FC0-A643-BA1C-6C54A23739C6}" destId="{32AD4620-731F-A64F-AEAF-304EBF9FB8B2}" srcOrd="0" destOrd="0" presId="urn:microsoft.com/office/officeart/2005/8/layout/hierarchy1"/>
    <dgm:cxn modelId="{5A52728C-71AD-A642-B275-3184038B3830}" srcId="{ECF5F289-2A01-644B-867E-C1B0622BF06D}" destId="{A5D613D8-E9E2-384E-85AC-95411329D74D}" srcOrd="0" destOrd="0" parTransId="{0999CC77-A926-F147-BAE3-3AEFEED44372}" sibTransId="{2ADFFC4C-C544-944E-8B02-39D2396A280B}"/>
    <dgm:cxn modelId="{5CBA3793-11D6-B74E-AB81-4D30E6BD7DDF}" type="presOf" srcId="{4F674C9F-40FA-724F-95C8-039BE82ECF73}" destId="{8B7F0CFC-3838-C546-BDA2-3A9BA8A2A40B}" srcOrd="0" destOrd="0" presId="urn:microsoft.com/office/officeart/2005/8/layout/hierarchy1"/>
    <dgm:cxn modelId="{1E6CA699-DB8F-C343-9F1C-2A7140565A64}" type="presOf" srcId="{5172E722-A0C1-0A44-B9AD-C2B24DFEB765}" destId="{1FCC6F4B-E697-4C4F-8C56-6673FFE5EB1F}" srcOrd="0" destOrd="0" presId="urn:microsoft.com/office/officeart/2005/8/layout/hierarchy1"/>
    <dgm:cxn modelId="{6230F4A2-D46D-3447-AFC1-EEFA6C784FC0}" type="presOf" srcId="{6F99ECC7-D7C9-2B42-8BEB-CD5DA890FDE4}" destId="{9C6AE949-8FD0-FC47-A067-F2B3C061F0A6}" srcOrd="0" destOrd="0" presId="urn:microsoft.com/office/officeart/2005/8/layout/hierarchy1"/>
    <dgm:cxn modelId="{A3C8F0B1-09E1-2B42-840E-09940D3E980B}" type="presOf" srcId="{D20E5904-3F9F-1642-BB3D-7C1AE7A71425}" destId="{19B26883-BF2F-E241-A1D1-6B0273FF1FC0}" srcOrd="0" destOrd="0" presId="urn:microsoft.com/office/officeart/2005/8/layout/hierarchy1"/>
    <dgm:cxn modelId="{F770D3B5-429C-5447-ABAA-5E7CA1CFF6BB}" type="presOf" srcId="{D5B45A3E-E09F-F74F-B0C2-76261512B2C3}" destId="{329A6F9E-ED29-F947-BC64-B090B9403B52}" srcOrd="0" destOrd="0" presId="urn:microsoft.com/office/officeart/2005/8/layout/hierarchy1"/>
    <dgm:cxn modelId="{F5E5E5C6-9F44-384B-B1A5-04187B7CE4C3}" type="presOf" srcId="{A5D613D8-E9E2-384E-85AC-95411329D74D}" destId="{E74A0C77-4C93-E144-BAB6-D6D06103B692}" srcOrd="0" destOrd="0" presId="urn:microsoft.com/office/officeart/2005/8/layout/hierarchy1"/>
    <dgm:cxn modelId="{00739ACF-FFDE-0F45-BA27-0C8FB635E275}" type="presOf" srcId="{B5403E12-E9E5-0C46-88C4-3064AC95093B}" destId="{765A4263-6E35-5445-91EC-D8538E088760}" srcOrd="0" destOrd="0" presId="urn:microsoft.com/office/officeart/2005/8/layout/hierarchy1"/>
    <dgm:cxn modelId="{470716D6-1794-0A48-AE90-2C5393823A65}" type="presOf" srcId="{40B26CF6-DA78-B54A-8326-DA49D4934ACF}" destId="{4C9B7080-E454-224D-867E-97C1CD428DA2}" srcOrd="0" destOrd="0" presId="urn:microsoft.com/office/officeart/2005/8/layout/hierarchy1"/>
    <dgm:cxn modelId="{5EEFFEDE-299D-3146-AE23-24457EB6CAE4}" srcId="{40B26CF6-DA78-B54A-8326-DA49D4934ACF}" destId="{4D44C018-D69E-A24B-B5C8-7C0CF4B0E35A}" srcOrd="0" destOrd="0" parTransId="{AAC5034A-6FC0-A643-BA1C-6C54A23739C6}" sibTransId="{059BF3D1-2B0E-7A43-BD9A-BC210ABC10BD}"/>
    <dgm:cxn modelId="{D415EFE7-43B9-3946-8A6A-0D347FACA78B}" type="presOf" srcId="{D2720939-08C4-1F44-9FEA-DDDB9CBD80AD}" destId="{8832D56C-4969-FC49-9E34-325F41323410}" srcOrd="0" destOrd="0" presId="urn:microsoft.com/office/officeart/2005/8/layout/hierarchy1"/>
    <dgm:cxn modelId="{82D347EA-46C1-CA4D-9903-7D3E5864BBAB}" type="presOf" srcId="{DFA0F30C-BC8B-364A-84EC-403E59F93968}" destId="{91BEF429-AA1A-524D-8532-B9F284020632}" srcOrd="0" destOrd="0" presId="urn:microsoft.com/office/officeart/2005/8/layout/hierarchy1"/>
    <dgm:cxn modelId="{258C9F38-C894-A046-9CD3-0BB47BB0537C}" type="presParOf" srcId="{D99B8566-A60E-EC4C-8F47-F2CF4501C007}" destId="{FAF7E47D-E422-F343-93D1-D2778E7A70C7}" srcOrd="0" destOrd="0" presId="urn:microsoft.com/office/officeart/2005/8/layout/hierarchy1"/>
    <dgm:cxn modelId="{38685981-1FBB-7144-BA48-0420A3A9E0DA}" type="presParOf" srcId="{FAF7E47D-E422-F343-93D1-D2778E7A70C7}" destId="{6D851DDB-F1B0-7B4E-A2F5-7239DD198E65}" srcOrd="0" destOrd="0" presId="urn:microsoft.com/office/officeart/2005/8/layout/hierarchy1"/>
    <dgm:cxn modelId="{F12FD92C-6BCC-4C49-BE4E-359C19E8AD4A}" type="presParOf" srcId="{6D851DDB-F1B0-7B4E-A2F5-7239DD198E65}" destId="{912C2AF4-5AC1-304A-82B1-4E275327258B}" srcOrd="0" destOrd="0" presId="urn:microsoft.com/office/officeart/2005/8/layout/hierarchy1"/>
    <dgm:cxn modelId="{18879B2A-AD9A-A04C-A2D4-A6BA831D7D3C}" type="presParOf" srcId="{6D851DDB-F1B0-7B4E-A2F5-7239DD198E65}" destId="{E74A0C77-4C93-E144-BAB6-D6D06103B692}" srcOrd="1" destOrd="0" presId="urn:microsoft.com/office/officeart/2005/8/layout/hierarchy1"/>
    <dgm:cxn modelId="{1C3F3E61-37A8-9348-9115-1B46483A5F5F}" type="presParOf" srcId="{FAF7E47D-E422-F343-93D1-D2778E7A70C7}" destId="{C1976286-F8AB-644D-AC88-7F633849DFB2}" srcOrd="1" destOrd="0" presId="urn:microsoft.com/office/officeart/2005/8/layout/hierarchy1"/>
    <dgm:cxn modelId="{2EA78D0F-9E25-0649-9A14-BBA17EC4F9F3}" type="presParOf" srcId="{C1976286-F8AB-644D-AC88-7F633849DFB2}" destId="{378ABFAB-EE79-4B4B-A2F9-05AA29A384B7}" srcOrd="0" destOrd="0" presId="urn:microsoft.com/office/officeart/2005/8/layout/hierarchy1"/>
    <dgm:cxn modelId="{C07E04BA-50A8-8046-B472-EA424792B153}" type="presParOf" srcId="{C1976286-F8AB-644D-AC88-7F633849DFB2}" destId="{7062F34E-1618-E14A-9B47-C9FFCB34E8D6}" srcOrd="1" destOrd="0" presId="urn:microsoft.com/office/officeart/2005/8/layout/hierarchy1"/>
    <dgm:cxn modelId="{802E733E-DB9B-5F45-A2A1-19E5C06D0B45}" type="presParOf" srcId="{7062F34E-1618-E14A-9B47-C9FFCB34E8D6}" destId="{736EE710-E8AE-0148-A910-1EADCB0E6FCE}" srcOrd="0" destOrd="0" presId="urn:microsoft.com/office/officeart/2005/8/layout/hierarchy1"/>
    <dgm:cxn modelId="{31F6F218-F166-4C47-B8E5-F6FF4ECE1F24}" type="presParOf" srcId="{736EE710-E8AE-0148-A910-1EADCB0E6FCE}" destId="{3FCCD026-A785-E741-96BE-0A8ACA0B7C18}" srcOrd="0" destOrd="0" presId="urn:microsoft.com/office/officeart/2005/8/layout/hierarchy1"/>
    <dgm:cxn modelId="{130C90F2-5158-5449-8F84-9BF05F27AC52}" type="presParOf" srcId="{736EE710-E8AE-0148-A910-1EADCB0E6FCE}" destId="{8832D56C-4969-FC49-9E34-325F41323410}" srcOrd="1" destOrd="0" presId="urn:microsoft.com/office/officeart/2005/8/layout/hierarchy1"/>
    <dgm:cxn modelId="{55224F9E-FD8D-854A-B3CE-84927BC7E95E}" type="presParOf" srcId="{7062F34E-1618-E14A-9B47-C9FFCB34E8D6}" destId="{06E89AD9-68E8-4547-ABFC-BA96BB6296A1}" srcOrd="1" destOrd="0" presId="urn:microsoft.com/office/officeart/2005/8/layout/hierarchy1"/>
    <dgm:cxn modelId="{81121E63-55EF-A64A-85F8-C98325088E32}" type="presParOf" srcId="{06E89AD9-68E8-4547-ABFC-BA96BB6296A1}" destId="{8B7F0CFC-3838-C546-BDA2-3A9BA8A2A40B}" srcOrd="0" destOrd="0" presId="urn:microsoft.com/office/officeart/2005/8/layout/hierarchy1"/>
    <dgm:cxn modelId="{60A1B380-F17A-4B48-BA52-5F1DAECE6C10}" type="presParOf" srcId="{06E89AD9-68E8-4547-ABFC-BA96BB6296A1}" destId="{F98BCD65-14A7-8041-96FB-EBB333EED603}" srcOrd="1" destOrd="0" presId="urn:microsoft.com/office/officeart/2005/8/layout/hierarchy1"/>
    <dgm:cxn modelId="{31409C8E-9F0B-5D41-99AD-797C96C0ADDB}" type="presParOf" srcId="{F98BCD65-14A7-8041-96FB-EBB333EED603}" destId="{CDD13282-85DD-C14D-8286-459191F13A31}" srcOrd="0" destOrd="0" presId="urn:microsoft.com/office/officeart/2005/8/layout/hierarchy1"/>
    <dgm:cxn modelId="{77D9D747-F26E-4742-9A01-436046A4ACDD}" type="presParOf" srcId="{CDD13282-85DD-C14D-8286-459191F13A31}" destId="{E5C3F9A4-7C85-0341-A6DF-D56714E117C7}" srcOrd="0" destOrd="0" presId="urn:microsoft.com/office/officeart/2005/8/layout/hierarchy1"/>
    <dgm:cxn modelId="{548DF6C0-8C92-BB45-94C8-5CB64B0A9E45}" type="presParOf" srcId="{CDD13282-85DD-C14D-8286-459191F13A31}" destId="{19B26883-BF2F-E241-A1D1-6B0273FF1FC0}" srcOrd="1" destOrd="0" presId="urn:microsoft.com/office/officeart/2005/8/layout/hierarchy1"/>
    <dgm:cxn modelId="{D7CC897E-E31C-0F4B-BFB5-75183521669F}" type="presParOf" srcId="{F98BCD65-14A7-8041-96FB-EBB333EED603}" destId="{40934B83-A11D-B547-AF68-15529303E2F9}" srcOrd="1" destOrd="0" presId="urn:microsoft.com/office/officeart/2005/8/layout/hierarchy1"/>
    <dgm:cxn modelId="{F728F5C2-8880-4943-B754-1DEF9037B2FB}" type="presParOf" srcId="{40934B83-A11D-B547-AF68-15529303E2F9}" destId="{A7ACB764-BF4C-B740-8661-C6D50EAD96DD}" srcOrd="0" destOrd="0" presId="urn:microsoft.com/office/officeart/2005/8/layout/hierarchy1"/>
    <dgm:cxn modelId="{1BACA5A6-1D93-F74A-9790-CFC6D546E10E}" type="presParOf" srcId="{40934B83-A11D-B547-AF68-15529303E2F9}" destId="{7D59D54D-8E70-F048-BC0D-D68DD0D9CB10}" srcOrd="1" destOrd="0" presId="urn:microsoft.com/office/officeart/2005/8/layout/hierarchy1"/>
    <dgm:cxn modelId="{187AAA40-E8C1-A040-BFE1-7B5605D2B46F}" type="presParOf" srcId="{7D59D54D-8E70-F048-BC0D-D68DD0D9CB10}" destId="{700513CE-8AD0-234E-BD6A-02345F288524}" srcOrd="0" destOrd="0" presId="urn:microsoft.com/office/officeart/2005/8/layout/hierarchy1"/>
    <dgm:cxn modelId="{AD0739EF-C4CD-2341-AB2C-717B0C5F2598}" type="presParOf" srcId="{700513CE-8AD0-234E-BD6A-02345F288524}" destId="{A85755E2-E8E9-5C4D-8A50-671C9F97F6BF}" srcOrd="0" destOrd="0" presId="urn:microsoft.com/office/officeart/2005/8/layout/hierarchy1"/>
    <dgm:cxn modelId="{12B9D7B7-0A3C-EB49-B015-4F9680779842}" type="presParOf" srcId="{700513CE-8AD0-234E-BD6A-02345F288524}" destId="{329A6F9E-ED29-F947-BC64-B090B9403B52}" srcOrd="1" destOrd="0" presId="urn:microsoft.com/office/officeart/2005/8/layout/hierarchy1"/>
    <dgm:cxn modelId="{121FBE65-C337-0A4A-834E-DF87B33539A4}" type="presParOf" srcId="{7D59D54D-8E70-F048-BC0D-D68DD0D9CB10}" destId="{B8AEA7C1-4583-B145-9D63-977BD5C76CB7}" srcOrd="1" destOrd="0" presId="urn:microsoft.com/office/officeart/2005/8/layout/hierarchy1"/>
    <dgm:cxn modelId="{292E51CF-E745-8649-8187-964F014592A3}" type="presParOf" srcId="{06E89AD9-68E8-4547-ABFC-BA96BB6296A1}" destId="{91BEF429-AA1A-524D-8532-B9F284020632}" srcOrd="2" destOrd="0" presId="urn:microsoft.com/office/officeart/2005/8/layout/hierarchy1"/>
    <dgm:cxn modelId="{5C3DBF56-3AA0-DB41-8707-0026DF22B4C1}" type="presParOf" srcId="{06E89AD9-68E8-4547-ABFC-BA96BB6296A1}" destId="{495ED623-6F8B-E44C-8AA9-6A5D9EF9F700}" srcOrd="3" destOrd="0" presId="urn:microsoft.com/office/officeart/2005/8/layout/hierarchy1"/>
    <dgm:cxn modelId="{82DB3BA7-D30E-EA42-9957-39A785A105D1}" type="presParOf" srcId="{495ED623-6F8B-E44C-8AA9-6A5D9EF9F700}" destId="{59EFACC3-51AA-B145-A22E-FBE2F7E5901E}" srcOrd="0" destOrd="0" presId="urn:microsoft.com/office/officeart/2005/8/layout/hierarchy1"/>
    <dgm:cxn modelId="{FF72AA96-A692-EC46-87D8-4738416DC0CD}" type="presParOf" srcId="{59EFACC3-51AA-B145-A22E-FBE2F7E5901E}" destId="{B26799CA-BE88-3247-ADB3-17F1084A426F}" srcOrd="0" destOrd="0" presId="urn:microsoft.com/office/officeart/2005/8/layout/hierarchy1"/>
    <dgm:cxn modelId="{FD4CF8AD-87C7-EB41-925F-03198F84A96B}" type="presParOf" srcId="{59EFACC3-51AA-B145-A22E-FBE2F7E5901E}" destId="{1FCC6F4B-E697-4C4F-8C56-6673FFE5EB1F}" srcOrd="1" destOrd="0" presId="urn:microsoft.com/office/officeart/2005/8/layout/hierarchy1"/>
    <dgm:cxn modelId="{0C6F3F1D-AE50-5445-B282-EFA902A3BE51}" type="presParOf" srcId="{495ED623-6F8B-E44C-8AA9-6A5D9EF9F700}" destId="{A13EB989-2DEE-4D41-B06D-3C956D00AA50}" srcOrd="1" destOrd="0" presId="urn:microsoft.com/office/officeart/2005/8/layout/hierarchy1"/>
    <dgm:cxn modelId="{B991DAC5-9C26-DB40-B630-EA1544250A1E}" type="presParOf" srcId="{A13EB989-2DEE-4D41-B06D-3C956D00AA50}" destId="{9C6AE949-8FD0-FC47-A067-F2B3C061F0A6}" srcOrd="0" destOrd="0" presId="urn:microsoft.com/office/officeart/2005/8/layout/hierarchy1"/>
    <dgm:cxn modelId="{B9E1C4E7-A2A2-4E4D-BB7F-F3662E23ABE5}" type="presParOf" srcId="{A13EB989-2DEE-4D41-B06D-3C956D00AA50}" destId="{C024C9C5-C3ED-3C45-9ACE-8372C1F0AD21}" srcOrd="1" destOrd="0" presId="urn:microsoft.com/office/officeart/2005/8/layout/hierarchy1"/>
    <dgm:cxn modelId="{5BA35D81-8417-374B-A858-8C41B74A6C22}" type="presParOf" srcId="{C024C9C5-C3ED-3C45-9ACE-8372C1F0AD21}" destId="{01AEF798-A444-AF49-A143-2C4707718BBC}" srcOrd="0" destOrd="0" presId="urn:microsoft.com/office/officeart/2005/8/layout/hierarchy1"/>
    <dgm:cxn modelId="{64D7110F-8B75-EE45-95B0-A3899BCBEAA0}" type="presParOf" srcId="{01AEF798-A444-AF49-A143-2C4707718BBC}" destId="{76BE0510-343F-9B4F-9CC1-2727354A4A25}" srcOrd="0" destOrd="0" presId="urn:microsoft.com/office/officeart/2005/8/layout/hierarchy1"/>
    <dgm:cxn modelId="{C74145AB-45EE-3D4B-90C9-E20FF1F0CA88}" type="presParOf" srcId="{01AEF798-A444-AF49-A143-2C4707718BBC}" destId="{DEF1F1D4-8CDF-1E40-A1D3-B5DD47D3D9BF}" srcOrd="1" destOrd="0" presId="urn:microsoft.com/office/officeart/2005/8/layout/hierarchy1"/>
    <dgm:cxn modelId="{0C431DF4-667D-8D49-89DD-6487D660A19B}" type="presParOf" srcId="{C024C9C5-C3ED-3C45-9ACE-8372C1F0AD21}" destId="{949C37A7-E9AA-9348-9815-5F0E449DFE5A}" srcOrd="1" destOrd="0" presId="urn:microsoft.com/office/officeart/2005/8/layout/hierarchy1"/>
    <dgm:cxn modelId="{AA3E80AB-9950-C445-82DC-DE7E736F005C}" type="presParOf" srcId="{C1976286-F8AB-644D-AC88-7F633849DFB2}" destId="{9A54D094-A426-AD4C-9C0C-38701EE0CB04}" srcOrd="2" destOrd="0" presId="urn:microsoft.com/office/officeart/2005/8/layout/hierarchy1"/>
    <dgm:cxn modelId="{D2D3557A-AB84-844C-9F28-A9153446EA01}" type="presParOf" srcId="{C1976286-F8AB-644D-AC88-7F633849DFB2}" destId="{C089944A-9A60-8343-BA26-86E5B849F429}" srcOrd="3" destOrd="0" presId="urn:microsoft.com/office/officeart/2005/8/layout/hierarchy1"/>
    <dgm:cxn modelId="{699F2D4A-9006-1D43-84B7-601DFA5B10D2}" type="presParOf" srcId="{C089944A-9A60-8343-BA26-86E5B849F429}" destId="{99956E20-BBAE-5645-B9D6-22C62073CDA0}" srcOrd="0" destOrd="0" presId="urn:microsoft.com/office/officeart/2005/8/layout/hierarchy1"/>
    <dgm:cxn modelId="{56EE98C2-67F9-E04F-A54E-1DD652F233D8}" type="presParOf" srcId="{99956E20-BBAE-5645-B9D6-22C62073CDA0}" destId="{B318E782-F3CB-B042-9266-B180F82E4DE7}" srcOrd="0" destOrd="0" presId="urn:microsoft.com/office/officeart/2005/8/layout/hierarchy1"/>
    <dgm:cxn modelId="{7CF64AFA-9405-F94F-A3E3-315CD7609D1F}" type="presParOf" srcId="{99956E20-BBAE-5645-B9D6-22C62073CDA0}" destId="{4C9B7080-E454-224D-867E-97C1CD428DA2}" srcOrd="1" destOrd="0" presId="urn:microsoft.com/office/officeart/2005/8/layout/hierarchy1"/>
    <dgm:cxn modelId="{7862FF14-C713-C94E-93CD-AC31B1B6A2C8}" type="presParOf" srcId="{C089944A-9A60-8343-BA26-86E5B849F429}" destId="{FEBFC403-8147-EB4F-823D-D19E27C2E368}" srcOrd="1" destOrd="0" presId="urn:microsoft.com/office/officeart/2005/8/layout/hierarchy1"/>
    <dgm:cxn modelId="{42C9104F-4F6E-FA4B-BF6D-8CB0E0066AF6}" type="presParOf" srcId="{FEBFC403-8147-EB4F-823D-D19E27C2E368}" destId="{32AD4620-731F-A64F-AEAF-304EBF9FB8B2}" srcOrd="0" destOrd="0" presId="urn:microsoft.com/office/officeart/2005/8/layout/hierarchy1"/>
    <dgm:cxn modelId="{F42998A7-B2C6-044C-AF17-A4EFB78F3F4E}" type="presParOf" srcId="{FEBFC403-8147-EB4F-823D-D19E27C2E368}" destId="{3DE488C0-494B-F942-850D-87E505752D1F}" srcOrd="1" destOrd="0" presId="urn:microsoft.com/office/officeart/2005/8/layout/hierarchy1"/>
    <dgm:cxn modelId="{6F0A5732-4790-894A-B552-88E33A3C23EE}" type="presParOf" srcId="{3DE488C0-494B-F942-850D-87E505752D1F}" destId="{FA16FB2D-E970-014F-AA77-E731A04B7310}" srcOrd="0" destOrd="0" presId="urn:microsoft.com/office/officeart/2005/8/layout/hierarchy1"/>
    <dgm:cxn modelId="{2E35BA13-C114-554A-B698-DEBAC2E2EE49}" type="presParOf" srcId="{FA16FB2D-E970-014F-AA77-E731A04B7310}" destId="{A654A000-7116-D64E-9C57-01B0B1FBFBB4}" srcOrd="0" destOrd="0" presId="urn:microsoft.com/office/officeart/2005/8/layout/hierarchy1"/>
    <dgm:cxn modelId="{78E4D5C5-CE24-3E41-8D8F-F9C8A0DA9973}" type="presParOf" srcId="{FA16FB2D-E970-014F-AA77-E731A04B7310}" destId="{CEB6B25D-5D4C-4B4D-BB24-144288247C68}" srcOrd="1" destOrd="0" presId="urn:microsoft.com/office/officeart/2005/8/layout/hierarchy1"/>
    <dgm:cxn modelId="{EB174C0F-1391-5D4F-AB33-85F08BB77426}" type="presParOf" srcId="{3DE488C0-494B-F942-850D-87E505752D1F}" destId="{B57D902C-82FB-DB4E-9FC0-E7E843DFB4ED}" srcOrd="1" destOrd="0" presId="urn:microsoft.com/office/officeart/2005/8/layout/hierarchy1"/>
    <dgm:cxn modelId="{57F8DA14-291C-9749-A33F-BEC5F4A4EE06}" type="presParOf" srcId="{B57D902C-82FB-DB4E-9FC0-E7E843DFB4ED}" destId="{58A8B472-7363-4B46-B8EA-BF6CFDC989E0}" srcOrd="0" destOrd="0" presId="urn:microsoft.com/office/officeart/2005/8/layout/hierarchy1"/>
    <dgm:cxn modelId="{A02AB0D8-D759-7944-9130-53E036B55B51}" type="presParOf" srcId="{B57D902C-82FB-DB4E-9FC0-E7E843DFB4ED}" destId="{97F5D113-7EC2-DF4F-9D75-3D451ED57CCF}" srcOrd="1" destOrd="0" presId="urn:microsoft.com/office/officeart/2005/8/layout/hierarchy1"/>
    <dgm:cxn modelId="{8BF92E73-1BDE-EB42-A98E-2009D83C7AD1}" type="presParOf" srcId="{97F5D113-7EC2-DF4F-9D75-3D451ED57CCF}" destId="{965D910B-854C-3E4C-8CF1-ED3086C422D9}" srcOrd="0" destOrd="0" presId="urn:microsoft.com/office/officeart/2005/8/layout/hierarchy1"/>
    <dgm:cxn modelId="{F41EBDB4-5F15-2E4D-9BCB-0C2E637B963E}" type="presParOf" srcId="{965D910B-854C-3E4C-8CF1-ED3086C422D9}" destId="{ACEB42EB-3B7C-B64A-8BE0-9148A5A2350B}" srcOrd="0" destOrd="0" presId="urn:microsoft.com/office/officeart/2005/8/layout/hierarchy1"/>
    <dgm:cxn modelId="{5C528DB7-1591-5346-BBAA-F99A3D3F2E82}" type="presParOf" srcId="{965D910B-854C-3E4C-8CF1-ED3086C422D9}" destId="{F3A81284-1EC5-104E-A2CF-D3F416291979}" srcOrd="1" destOrd="0" presId="urn:microsoft.com/office/officeart/2005/8/layout/hierarchy1"/>
    <dgm:cxn modelId="{094496E1-16AB-1A47-A1B0-A39C95475EE8}" type="presParOf" srcId="{97F5D113-7EC2-DF4F-9D75-3D451ED57CCF}" destId="{9479D266-846C-E549-8887-DD766824484A}" srcOrd="1" destOrd="0" presId="urn:microsoft.com/office/officeart/2005/8/layout/hierarchy1"/>
    <dgm:cxn modelId="{719D42F6-BC6E-4943-8BFD-963AF0E383DF}" type="presParOf" srcId="{FEBFC403-8147-EB4F-823D-D19E27C2E368}" destId="{97872AA2-92DC-BB40-A674-AB2261F626FD}" srcOrd="2" destOrd="0" presId="urn:microsoft.com/office/officeart/2005/8/layout/hierarchy1"/>
    <dgm:cxn modelId="{A31F3C52-9FF2-224B-9A4C-3C856EEFD984}" type="presParOf" srcId="{FEBFC403-8147-EB4F-823D-D19E27C2E368}" destId="{62810A81-675E-D345-91BD-AADE2FBB3754}" srcOrd="3" destOrd="0" presId="urn:microsoft.com/office/officeart/2005/8/layout/hierarchy1"/>
    <dgm:cxn modelId="{76A19DF8-EAAA-DF4F-8C51-8DC3D2EF000E}" type="presParOf" srcId="{62810A81-675E-D345-91BD-AADE2FBB3754}" destId="{563F0268-5AEF-4343-ADFF-60743DD4D6EF}" srcOrd="0" destOrd="0" presId="urn:microsoft.com/office/officeart/2005/8/layout/hierarchy1"/>
    <dgm:cxn modelId="{D8AFD137-EF3C-8E42-8703-59E8FE1AB4F9}" type="presParOf" srcId="{563F0268-5AEF-4343-ADFF-60743DD4D6EF}" destId="{E1690F81-FDCC-7C4F-8103-09F420E34B72}" srcOrd="0" destOrd="0" presId="urn:microsoft.com/office/officeart/2005/8/layout/hierarchy1"/>
    <dgm:cxn modelId="{7F835D84-A247-2248-A038-5AEEF26F3819}" type="presParOf" srcId="{563F0268-5AEF-4343-ADFF-60743DD4D6EF}" destId="{765A4263-6E35-5445-91EC-D8538E088760}" srcOrd="1" destOrd="0" presId="urn:microsoft.com/office/officeart/2005/8/layout/hierarchy1"/>
    <dgm:cxn modelId="{67B6A441-4645-754D-9035-9F94C37B7DDB}" type="presParOf" srcId="{62810A81-675E-D345-91BD-AADE2FBB3754}" destId="{52A3F792-CB2C-374B-8125-B1E6C00C75CB}" srcOrd="1" destOrd="0" presId="urn:microsoft.com/office/officeart/2005/8/layout/hierarchy1"/>
    <dgm:cxn modelId="{33C2D618-1E1D-EC42-ACDF-8560BB9FD5D1}" type="presParOf" srcId="{52A3F792-CB2C-374B-8125-B1E6C00C75CB}" destId="{2B97CD3A-3D50-9548-ADFC-DA15F401AFD5}" srcOrd="0" destOrd="0" presId="urn:microsoft.com/office/officeart/2005/8/layout/hierarchy1"/>
    <dgm:cxn modelId="{29588866-913F-1343-8AB0-B2FFC56E37BE}" type="presParOf" srcId="{52A3F792-CB2C-374B-8125-B1E6C00C75CB}" destId="{5FB75851-DEDD-214C-AD82-91443EC1085C}" srcOrd="1" destOrd="0" presId="urn:microsoft.com/office/officeart/2005/8/layout/hierarchy1"/>
    <dgm:cxn modelId="{FDFF36E5-1092-5B41-A4A4-9679AFBFCE57}" type="presParOf" srcId="{5FB75851-DEDD-214C-AD82-91443EC1085C}" destId="{3F90ABA9-5DA2-6742-8001-B86D5E0C1535}" srcOrd="0" destOrd="0" presId="urn:microsoft.com/office/officeart/2005/8/layout/hierarchy1"/>
    <dgm:cxn modelId="{7D5415DF-05E0-D646-B335-173D44251FAA}" type="presParOf" srcId="{3F90ABA9-5DA2-6742-8001-B86D5E0C1535}" destId="{569DBE89-7C6B-2044-B5A8-F6F9AE474A63}" srcOrd="0" destOrd="0" presId="urn:microsoft.com/office/officeart/2005/8/layout/hierarchy1"/>
    <dgm:cxn modelId="{F13B4DDC-DACE-0447-88D2-4DFE3D8AFB6D}" type="presParOf" srcId="{3F90ABA9-5DA2-6742-8001-B86D5E0C1535}" destId="{5167D0FB-9A17-AC42-89EC-5BD432E2DB82}" srcOrd="1" destOrd="0" presId="urn:microsoft.com/office/officeart/2005/8/layout/hierarchy1"/>
    <dgm:cxn modelId="{97F192EA-3C3C-B144-9689-4E623DBD3952}" type="presParOf" srcId="{5FB75851-DEDD-214C-AD82-91443EC1085C}" destId="{5A5D4A9E-E256-304E-ADB4-F7FF6A5C1F7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F5F289-2A01-644B-867E-C1B0622BF06D}"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US"/>
        </a:p>
      </dgm:t>
    </dgm:pt>
    <dgm:pt modelId="{A5D613D8-E9E2-384E-85AC-95411329D74D}">
      <dgm:prSet phldrT="[Testo]">
        <dgm:style>
          <a:lnRef idx="2">
            <a:schemeClr val="accent3"/>
          </a:lnRef>
          <a:fillRef idx="1">
            <a:schemeClr val="lt1"/>
          </a:fillRef>
          <a:effectRef idx="0">
            <a:schemeClr val="accent3"/>
          </a:effectRef>
          <a:fontRef idx="minor">
            <a:schemeClr val="dk1"/>
          </a:fontRef>
        </dgm:style>
      </dgm:prSet>
      <dgm:spPr/>
      <dgm:t>
        <a:bodyPr/>
        <a:lstStyle/>
        <a:p>
          <a:r>
            <a:rPr lang="en-US" dirty="0"/>
            <a:t>people</a:t>
          </a:r>
        </a:p>
      </dgm:t>
    </dgm:pt>
    <dgm:pt modelId="{0999CC77-A926-F147-BAE3-3AEFEED44372}" type="parTrans" cxnId="{5A52728C-71AD-A642-B275-3184038B3830}">
      <dgm:prSet/>
      <dgm:spPr/>
      <dgm:t>
        <a:bodyPr/>
        <a:lstStyle/>
        <a:p>
          <a:endParaRPr lang="en-US"/>
        </a:p>
      </dgm:t>
    </dgm:pt>
    <dgm:pt modelId="{2ADFFC4C-C544-944E-8B02-39D2396A280B}" type="sibTrans" cxnId="{5A52728C-71AD-A642-B275-3184038B3830}">
      <dgm:prSet/>
      <dgm:spPr/>
      <dgm:t>
        <a:bodyPr/>
        <a:lstStyle/>
        <a:p>
          <a:endParaRPr lang="en-US"/>
        </a:p>
      </dgm:t>
    </dgm:pt>
    <dgm:pt modelId="{D2720939-08C4-1F44-9FEA-DDDB9CBD80AD}">
      <dgm:prSet phldrT="[Testo]">
        <dgm:style>
          <a:lnRef idx="2">
            <a:schemeClr val="accent3"/>
          </a:lnRef>
          <a:fillRef idx="1">
            <a:schemeClr val="lt1"/>
          </a:fillRef>
          <a:effectRef idx="0">
            <a:schemeClr val="accent3"/>
          </a:effectRef>
          <a:fontRef idx="minor">
            <a:schemeClr val="dk1"/>
          </a:fontRef>
        </dgm:style>
      </dgm:prSet>
      <dgm:spPr/>
      <dgm:t>
        <a:bodyPr/>
        <a:lstStyle/>
        <a:p>
          <a:r>
            <a:rPr lang="en-US" dirty="0"/>
            <a:t>person</a:t>
          </a:r>
        </a:p>
      </dgm:t>
    </dgm:pt>
    <dgm:pt modelId="{13A685A2-5C40-6E43-8CA2-EF9AC1E19A29}" type="parTrans" cxnId="{B72F1718-DA09-A34B-8BB0-8BD0FB66216C}">
      <dgm:prSet/>
      <dgm:spPr/>
      <dgm:t>
        <a:bodyPr/>
        <a:lstStyle/>
        <a:p>
          <a:endParaRPr lang="en-US"/>
        </a:p>
      </dgm:t>
    </dgm:pt>
    <dgm:pt modelId="{BA3D9408-0BA2-A348-B177-86F58397CF39}" type="sibTrans" cxnId="{B72F1718-DA09-A34B-8BB0-8BD0FB66216C}">
      <dgm:prSet/>
      <dgm:spPr/>
      <dgm:t>
        <a:bodyPr/>
        <a:lstStyle/>
        <a:p>
          <a:endParaRPr lang="en-US"/>
        </a:p>
      </dgm:t>
    </dgm:pt>
    <dgm:pt modelId="{D20E5904-3F9F-1642-BB3D-7C1AE7A71425}">
      <dgm:prSet phldrT="[Testo]">
        <dgm:style>
          <a:lnRef idx="2">
            <a:schemeClr val="accent3"/>
          </a:lnRef>
          <a:fillRef idx="1">
            <a:schemeClr val="lt1"/>
          </a:fillRef>
          <a:effectRef idx="0">
            <a:schemeClr val="accent3"/>
          </a:effectRef>
          <a:fontRef idx="minor">
            <a:schemeClr val="dk1"/>
          </a:fontRef>
        </dgm:style>
      </dgm:prSet>
      <dgm:spPr/>
      <dgm:t>
        <a:bodyPr/>
        <a:lstStyle/>
        <a:p>
          <a:r>
            <a:rPr lang="en-US" dirty="0"/>
            <a:t>surname</a:t>
          </a:r>
        </a:p>
      </dgm:t>
    </dgm:pt>
    <dgm:pt modelId="{4F674C9F-40FA-724F-95C8-039BE82ECF73}" type="parTrans" cxnId="{A6A6164B-B1F8-7D46-B902-FDF1EF2C2659}">
      <dgm:prSet/>
      <dgm:spPr/>
      <dgm:t>
        <a:bodyPr/>
        <a:lstStyle/>
        <a:p>
          <a:endParaRPr lang="en-US"/>
        </a:p>
      </dgm:t>
    </dgm:pt>
    <dgm:pt modelId="{86AC541D-E0CF-2640-B44D-19856446CC4F}" type="sibTrans" cxnId="{A6A6164B-B1F8-7D46-B902-FDF1EF2C2659}">
      <dgm:prSet/>
      <dgm:spPr/>
      <dgm:t>
        <a:bodyPr/>
        <a:lstStyle/>
        <a:p>
          <a:endParaRPr lang="en-US"/>
        </a:p>
      </dgm:t>
    </dgm:pt>
    <dgm:pt modelId="{5172E722-A0C1-0A44-B9AD-C2B24DFEB765}">
      <dgm:prSet phldrT="[Testo]">
        <dgm:style>
          <a:lnRef idx="2">
            <a:schemeClr val="accent3"/>
          </a:lnRef>
          <a:fillRef idx="1">
            <a:schemeClr val="lt1"/>
          </a:fillRef>
          <a:effectRef idx="0">
            <a:schemeClr val="accent3"/>
          </a:effectRef>
          <a:fontRef idx="minor">
            <a:schemeClr val="dk1"/>
          </a:fontRef>
        </dgm:style>
      </dgm:prSet>
      <dgm:spPr/>
      <dgm:t>
        <a:bodyPr/>
        <a:lstStyle/>
        <a:p>
          <a:r>
            <a:rPr lang="en-US" dirty="0"/>
            <a:t>name</a:t>
          </a:r>
        </a:p>
      </dgm:t>
    </dgm:pt>
    <dgm:pt modelId="{DFA0F30C-BC8B-364A-84EC-403E59F93968}" type="parTrans" cxnId="{43C7FC6F-F86F-764E-B2D2-B382B155328A}">
      <dgm:prSet/>
      <dgm:spPr/>
      <dgm:t>
        <a:bodyPr/>
        <a:lstStyle/>
        <a:p>
          <a:endParaRPr lang="en-US"/>
        </a:p>
      </dgm:t>
    </dgm:pt>
    <dgm:pt modelId="{B47D01A2-2D87-4E41-B7F9-E77DE2AB2362}" type="sibTrans" cxnId="{43C7FC6F-F86F-764E-B2D2-B382B155328A}">
      <dgm:prSet/>
      <dgm:spPr/>
      <dgm:t>
        <a:bodyPr/>
        <a:lstStyle/>
        <a:p>
          <a:endParaRPr lang="en-US"/>
        </a:p>
      </dgm:t>
    </dgm:pt>
    <dgm:pt modelId="{40B26CF6-DA78-B54A-8326-DA49D4934ACF}">
      <dgm:prSet phldrT="[Testo]">
        <dgm:style>
          <a:lnRef idx="2">
            <a:schemeClr val="accent3"/>
          </a:lnRef>
          <a:fillRef idx="1">
            <a:schemeClr val="lt1"/>
          </a:fillRef>
          <a:effectRef idx="0">
            <a:schemeClr val="accent3"/>
          </a:effectRef>
          <a:fontRef idx="minor">
            <a:schemeClr val="dk1"/>
          </a:fontRef>
        </dgm:style>
      </dgm:prSet>
      <dgm:spPr/>
      <dgm:t>
        <a:bodyPr/>
        <a:lstStyle/>
        <a:p>
          <a:r>
            <a:rPr lang="en-US" dirty="0"/>
            <a:t>person</a:t>
          </a:r>
        </a:p>
      </dgm:t>
    </dgm:pt>
    <dgm:pt modelId="{494496E3-7CF4-1F44-A137-0E4A75B92BEF}" type="parTrans" cxnId="{C1AB6043-9D62-D349-94F1-24641E1C30CE}">
      <dgm:prSet/>
      <dgm:spPr/>
      <dgm:t>
        <a:bodyPr/>
        <a:lstStyle/>
        <a:p>
          <a:endParaRPr lang="en-US"/>
        </a:p>
      </dgm:t>
    </dgm:pt>
    <dgm:pt modelId="{18D7980B-A569-4C4C-B804-100BF1D71160}" type="sibTrans" cxnId="{C1AB6043-9D62-D349-94F1-24641E1C30CE}">
      <dgm:prSet/>
      <dgm:spPr/>
      <dgm:t>
        <a:bodyPr/>
        <a:lstStyle/>
        <a:p>
          <a:endParaRPr lang="en-US"/>
        </a:p>
      </dgm:t>
    </dgm:pt>
    <dgm:pt modelId="{4D44C018-D69E-A24B-B5C8-7C0CF4B0E35A}">
      <dgm:prSet phldrT="[Testo]">
        <dgm:style>
          <a:lnRef idx="2">
            <a:schemeClr val="accent3"/>
          </a:lnRef>
          <a:fillRef idx="1">
            <a:schemeClr val="lt1"/>
          </a:fillRef>
          <a:effectRef idx="0">
            <a:schemeClr val="accent3"/>
          </a:effectRef>
          <a:fontRef idx="minor">
            <a:schemeClr val="dk1"/>
          </a:fontRef>
        </dgm:style>
      </dgm:prSet>
      <dgm:spPr/>
      <dgm:t>
        <a:bodyPr/>
        <a:lstStyle/>
        <a:p>
          <a:r>
            <a:rPr lang="en-US" dirty="0"/>
            <a:t>surname</a:t>
          </a:r>
        </a:p>
      </dgm:t>
    </dgm:pt>
    <dgm:pt modelId="{AAC5034A-6FC0-A643-BA1C-6C54A23739C6}" type="parTrans" cxnId="{5EEFFEDE-299D-3146-AE23-24457EB6CAE4}">
      <dgm:prSet/>
      <dgm:spPr/>
      <dgm:t>
        <a:bodyPr/>
        <a:lstStyle/>
        <a:p>
          <a:endParaRPr lang="en-US"/>
        </a:p>
      </dgm:t>
    </dgm:pt>
    <dgm:pt modelId="{059BF3D1-2B0E-7A43-BD9A-BC210ABC10BD}" type="sibTrans" cxnId="{5EEFFEDE-299D-3146-AE23-24457EB6CAE4}">
      <dgm:prSet/>
      <dgm:spPr/>
      <dgm:t>
        <a:bodyPr/>
        <a:lstStyle/>
        <a:p>
          <a:endParaRPr lang="en-US"/>
        </a:p>
      </dgm:t>
    </dgm:pt>
    <dgm:pt modelId="{B5403E12-E9E5-0C46-88C4-3064AC95093B}">
      <dgm:prSet phldrT="[Testo]">
        <dgm:style>
          <a:lnRef idx="2">
            <a:schemeClr val="accent3"/>
          </a:lnRef>
          <a:fillRef idx="1">
            <a:schemeClr val="lt1"/>
          </a:fillRef>
          <a:effectRef idx="0">
            <a:schemeClr val="accent3"/>
          </a:effectRef>
          <a:fontRef idx="minor">
            <a:schemeClr val="dk1"/>
          </a:fontRef>
        </dgm:style>
      </dgm:prSet>
      <dgm:spPr/>
      <dgm:t>
        <a:bodyPr/>
        <a:lstStyle/>
        <a:p>
          <a:r>
            <a:rPr lang="en-US" dirty="0"/>
            <a:t>name</a:t>
          </a:r>
        </a:p>
      </dgm:t>
    </dgm:pt>
    <dgm:pt modelId="{878E32CB-0E6F-A440-BADD-E8BD0ABD2ECF}" type="parTrans" cxnId="{68BA2C45-583F-674D-A577-AB88900DF389}">
      <dgm:prSet/>
      <dgm:spPr/>
      <dgm:t>
        <a:bodyPr/>
        <a:lstStyle/>
        <a:p>
          <a:endParaRPr lang="en-US"/>
        </a:p>
      </dgm:t>
    </dgm:pt>
    <dgm:pt modelId="{4D294F85-BD6C-EA41-BB24-0736D766A07B}" type="sibTrans" cxnId="{68BA2C45-583F-674D-A577-AB88900DF389}">
      <dgm:prSet/>
      <dgm:spPr/>
      <dgm:t>
        <a:bodyPr/>
        <a:lstStyle/>
        <a:p>
          <a:endParaRPr lang="en-US"/>
        </a:p>
      </dgm:t>
    </dgm:pt>
    <dgm:pt modelId="{D5B45A3E-E09F-F74F-B0C2-76261512B2C3}">
      <dgm:prSet phldrT="[Testo]">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Biden</a:t>
          </a:r>
        </a:p>
      </dgm:t>
    </dgm:pt>
    <dgm:pt modelId="{50F4AEDE-E9F7-244B-8A46-491DDF28DA83}" type="parTrans" cxnId="{4F1F830F-9695-CC44-BF1A-668FF3D430B3}">
      <dgm:prSet/>
      <dgm:spPr/>
      <dgm:t>
        <a:bodyPr/>
        <a:lstStyle/>
        <a:p>
          <a:endParaRPr lang="en-US"/>
        </a:p>
      </dgm:t>
    </dgm:pt>
    <dgm:pt modelId="{FFC27610-7ADE-5445-964A-532150FD55FE}" type="sibTrans" cxnId="{4F1F830F-9695-CC44-BF1A-668FF3D430B3}">
      <dgm:prSet/>
      <dgm:spPr/>
      <dgm:t>
        <a:bodyPr/>
        <a:lstStyle/>
        <a:p>
          <a:endParaRPr lang="en-US"/>
        </a:p>
      </dgm:t>
    </dgm:pt>
    <dgm:pt modelId="{43625F63-F3E1-E647-B489-3CF7A74AFEFF}">
      <dgm:prSet phldrT="[Testo]">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Joe</a:t>
          </a:r>
        </a:p>
      </dgm:t>
    </dgm:pt>
    <dgm:pt modelId="{6F99ECC7-D7C9-2B42-8BEB-CD5DA890FDE4}" type="parTrans" cxnId="{DECED94F-6BA5-8246-BF99-594482B2A5A1}">
      <dgm:prSet/>
      <dgm:spPr/>
      <dgm:t>
        <a:bodyPr/>
        <a:lstStyle/>
        <a:p>
          <a:endParaRPr lang="en-US"/>
        </a:p>
      </dgm:t>
    </dgm:pt>
    <dgm:pt modelId="{A3D2FC49-9A44-9442-8828-DA61782845C4}" type="sibTrans" cxnId="{DECED94F-6BA5-8246-BF99-594482B2A5A1}">
      <dgm:prSet/>
      <dgm:spPr/>
      <dgm:t>
        <a:bodyPr/>
        <a:lstStyle/>
        <a:p>
          <a:endParaRPr lang="en-US"/>
        </a:p>
      </dgm:t>
    </dgm:pt>
    <dgm:pt modelId="{AD7A2DFB-21C2-3B49-B6A9-A4D67B5FA2A1}">
      <dgm:prSet phldrT="[Testo]">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Trump</a:t>
          </a:r>
        </a:p>
      </dgm:t>
    </dgm:pt>
    <dgm:pt modelId="{382AA581-D1B6-324E-88FB-52FC2B1E8B9F}" type="parTrans" cxnId="{2A863239-7D6F-F246-8F27-BA253A44CC73}">
      <dgm:prSet/>
      <dgm:spPr/>
      <dgm:t>
        <a:bodyPr/>
        <a:lstStyle/>
        <a:p>
          <a:endParaRPr lang="en-US"/>
        </a:p>
      </dgm:t>
    </dgm:pt>
    <dgm:pt modelId="{A8B3CEB8-2A8F-D74F-8418-3E0D99F3B955}" type="sibTrans" cxnId="{2A863239-7D6F-F246-8F27-BA253A44CC73}">
      <dgm:prSet/>
      <dgm:spPr/>
      <dgm:t>
        <a:bodyPr/>
        <a:lstStyle/>
        <a:p>
          <a:endParaRPr lang="en-US"/>
        </a:p>
      </dgm:t>
    </dgm:pt>
    <dgm:pt modelId="{C0F8BB7E-4479-6041-8593-4324A888BB8E}">
      <dgm:prSet phldrT="[Testo]">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Donald</a:t>
          </a:r>
        </a:p>
      </dgm:t>
    </dgm:pt>
    <dgm:pt modelId="{D92EB686-700D-9F40-A554-E4065670EBB0}" type="parTrans" cxnId="{EC87FE0F-1E74-EF4D-A17C-C2C0794DBCE7}">
      <dgm:prSet/>
      <dgm:spPr/>
      <dgm:t>
        <a:bodyPr/>
        <a:lstStyle/>
        <a:p>
          <a:endParaRPr lang="en-US"/>
        </a:p>
      </dgm:t>
    </dgm:pt>
    <dgm:pt modelId="{D85818BC-6161-D142-A864-62FA56C91FB8}" type="sibTrans" cxnId="{EC87FE0F-1E74-EF4D-A17C-C2C0794DBCE7}">
      <dgm:prSet/>
      <dgm:spPr/>
      <dgm:t>
        <a:bodyPr/>
        <a:lstStyle/>
        <a:p>
          <a:endParaRPr lang="en-US"/>
        </a:p>
      </dgm:t>
    </dgm:pt>
    <dgm:pt modelId="{D99B8566-A60E-EC4C-8F47-F2CF4501C007}" type="pres">
      <dgm:prSet presAssocID="{ECF5F289-2A01-644B-867E-C1B0622BF06D}" presName="hierChild1" presStyleCnt="0">
        <dgm:presLayoutVars>
          <dgm:chPref val="1"/>
          <dgm:dir/>
          <dgm:animOne val="branch"/>
          <dgm:animLvl val="lvl"/>
          <dgm:resizeHandles/>
        </dgm:presLayoutVars>
      </dgm:prSet>
      <dgm:spPr/>
    </dgm:pt>
    <dgm:pt modelId="{FAF7E47D-E422-F343-93D1-D2778E7A70C7}" type="pres">
      <dgm:prSet presAssocID="{A5D613D8-E9E2-384E-85AC-95411329D74D}" presName="hierRoot1" presStyleCnt="0"/>
      <dgm:spPr/>
    </dgm:pt>
    <dgm:pt modelId="{6D851DDB-F1B0-7B4E-A2F5-7239DD198E65}" type="pres">
      <dgm:prSet presAssocID="{A5D613D8-E9E2-384E-85AC-95411329D74D}" presName="composite" presStyleCnt="0"/>
      <dgm:spPr/>
    </dgm:pt>
    <dgm:pt modelId="{912C2AF4-5AC1-304A-82B1-4E275327258B}" type="pres">
      <dgm:prSet presAssocID="{A5D613D8-E9E2-384E-85AC-95411329D74D}" presName="background" presStyleLbl="node0" presStyleIdx="0" presStyleCnt="1"/>
      <dgm:spPr>
        <a:solidFill>
          <a:schemeClr val="accent1">
            <a:hueOff val="0"/>
            <a:satOff val="0"/>
            <a:lumOff val="0"/>
            <a:alpha val="0"/>
          </a:schemeClr>
        </a:solidFill>
        <a:ln>
          <a:noFill/>
        </a:ln>
      </dgm:spPr>
    </dgm:pt>
    <dgm:pt modelId="{E74A0C77-4C93-E144-BAB6-D6D06103B692}" type="pres">
      <dgm:prSet presAssocID="{A5D613D8-E9E2-384E-85AC-95411329D74D}" presName="text" presStyleLbl="fgAcc0" presStyleIdx="0" presStyleCnt="1">
        <dgm:presLayoutVars>
          <dgm:chPref val="3"/>
        </dgm:presLayoutVars>
      </dgm:prSet>
      <dgm:spPr/>
    </dgm:pt>
    <dgm:pt modelId="{C1976286-F8AB-644D-AC88-7F633849DFB2}" type="pres">
      <dgm:prSet presAssocID="{A5D613D8-E9E2-384E-85AC-95411329D74D}" presName="hierChild2" presStyleCnt="0"/>
      <dgm:spPr/>
    </dgm:pt>
    <dgm:pt modelId="{378ABFAB-EE79-4B4B-A2F9-05AA29A384B7}" type="pres">
      <dgm:prSet presAssocID="{13A685A2-5C40-6E43-8CA2-EF9AC1E19A29}" presName="Name10" presStyleLbl="parChTrans1D2" presStyleIdx="0" presStyleCnt="2"/>
      <dgm:spPr/>
    </dgm:pt>
    <dgm:pt modelId="{7062F34E-1618-E14A-9B47-C9FFCB34E8D6}" type="pres">
      <dgm:prSet presAssocID="{D2720939-08C4-1F44-9FEA-DDDB9CBD80AD}" presName="hierRoot2" presStyleCnt="0"/>
      <dgm:spPr/>
    </dgm:pt>
    <dgm:pt modelId="{736EE710-E8AE-0148-A910-1EADCB0E6FCE}" type="pres">
      <dgm:prSet presAssocID="{D2720939-08C4-1F44-9FEA-DDDB9CBD80AD}" presName="composite2" presStyleCnt="0"/>
      <dgm:spPr/>
    </dgm:pt>
    <dgm:pt modelId="{3FCCD026-A785-E741-96BE-0A8ACA0B7C18}" type="pres">
      <dgm:prSet presAssocID="{D2720939-08C4-1F44-9FEA-DDDB9CBD80AD}" presName="background2" presStyleLbl="node2" presStyleIdx="0" presStyleCnt="2"/>
      <dgm:spPr>
        <a:noFill/>
        <a:ln>
          <a:noFill/>
        </a:ln>
      </dgm:spPr>
    </dgm:pt>
    <dgm:pt modelId="{8832D56C-4969-FC49-9E34-325F41323410}" type="pres">
      <dgm:prSet presAssocID="{D2720939-08C4-1F44-9FEA-DDDB9CBD80AD}" presName="text2" presStyleLbl="fgAcc2" presStyleIdx="0" presStyleCnt="2">
        <dgm:presLayoutVars>
          <dgm:chPref val="3"/>
        </dgm:presLayoutVars>
      </dgm:prSet>
      <dgm:spPr/>
    </dgm:pt>
    <dgm:pt modelId="{06E89AD9-68E8-4547-ABFC-BA96BB6296A1}" type="pres">
      <dgm:prSet presAssocID="{D2720939-08C4-1F44-9FEA-DDDB9CBD80AD}" presName="hierChild3" presStyleCnt="0"/>
      <dgm:spPr/>
    </dgm:pt>
    <dgm:pt modelId="{8B7F0CFC-3838-C546-BDA2-3A9BA8A2A40B}" type="pres">
      <dgm:prSet presAssocID="{4F674C9F-40FA-724F-95C8-039BE82ECF73}" presName="Name17" presStyleLbl="parChTrans1D3" presStyleIdx="0" presStyleCnt="4"/>
      <dgm:spPr/>
    </dgm:pt>
    <dgm:pt modelId="{F98BCD65-14A7-8041-96FB-EBB333EED603}" type="pres">
      <dgm:prSet presAssocID="{D20E5904-3F9F-1642-BB3D-7C1AE7A71425}" presName="hierRoot3" presStyleCnt="0"/>
      <dgm:spPr/>
    </dgm:pt>
    <dgm:pt modelId="{CDD13282-85DD-C14D-8286-459191F13A31}" type="pres">
      <dgm:prSet presAssocID="{D20E5904-3F9F-1642-BB3D-7C1AE7A71425}" presName="composite3" presStyleCnt="0"/>
      <dgm:spPr/>
    </dgm:pt>
    <dgm:pt modelId="{E5C3F9A4-7C85-0341-A6DF-D56714E117C7}" type="pres">
      <dgm:prSet presAssocID="{D20E5904-3F9F-1642-BB3D-7C1AE7A71425}" presName="background3" presStyleLbl="node3" presStyleIdx="0" presStyleCnt="4"/>
      <dgm:spPr>
        <a:noFill/>
        <a:ln>
          <a:noFill/>
        </a:ln>
      </dgm:spPr>
    </dgm:pt>
    <dgm:pt modelId="{19B26883-BF2F-E241-A1D1-6B0273FF1FC0}" type="pres">
      <dgm:prSet presAssocID="{D20E5904-3F9F-1642-BB3D-7C1AE7A71425}" presName="text3" presStyleLbl="fgAcc3" presStyleIdx="0" presStyleCnt="4">
        <dgm:presLayoutVars>
          <dgm:chPref val="3"/>
        </dgm:presLayoutVars>
      </dgm:prSet>
      <dgm:spPr/>
    </dgm:pt>
    <dgm:pt modelId="{40934B83-A11D-B547-AF68-15529303E2F9}" type="pres">
      <dgm:prSet presAssocID="{D20E5904-3F9F-1642-BB3D-7C1AE7A71425}" presName="hierChild4" presStyleCnt="0"/>
      <dgm:spPr/>
    </dgm:pt>
    <dgm:pt modelId="{A7ACB764-BF4C-B740-8661-C6D50EAD96DD}" type="pres">
      <dgm:prSet presAssocID="{50F4AEDE-E9F7-244B-8A46-491DDF28DA83}" presName="Name23" presStyleLbl="parChTrans1D4" presStyleIdx="0" presStyleCnt="4"/>
      <dgm:spPr/>
    </dgm:pt>
    <dgm:pt modelId="{7D59D54D-8E70-F048-BC0D-D68DD0D9CB10}" type="pres">
      <dgm:prSet presAssocID="{D5B45A3E-E09F-F74F-B0C2-76261512B2C3}" presName="hierRoot4" presStyleCnt="0"/>
      <dgm:spPr/>
    </dgm:pt>
    <dgm:pt modelId="{700513CE-8AD0-234E-BD6A-02345F288524}" type="pres">
      <dgm:prSet presAssocID="{D5B45A3E-E09F-F74F-B0C2-76261512B2C3}" presName="composite4" presStyleCnt="0"/>
      <dgm:spPr/>
    </dgm:pt>
    <dgm:pt modelId="{A85755E2-E8E9-5C4D-8A50-671C9F97F6BF}" type="pres">
      <dgm:prSet presAssocID="{D5B45A3E-E09F-F74F-B0C2-76261512B2C3}" presName="background4" presStyleLbl="node4" presStyleIdx="0" presStyleCnt="4"/>
      <dgm:spPr>
        <a:noFill/>
        <a:ln>
          <a:noFill/>
        </a:ln>
      </dgm:spPr>
    </dgm:pt>
    <dgm:pt modelId="{329A6F9E-ED29-F947-BC64-B090B9403B52}" type="pres">
      <dgm:prSet presAssocID="{D5B45A3E-E09F-F74F-B0C2-76261512B2C3}" presName="text4" presStyleLbl="fgAcc4" presStyleIdx="0" presStyleCnt="4">
        <dgm:presLayoutVars>
          <dgm:chPref val="3"/>
        </dgm:presLayoutVars>
      </dgm:prSet>
      <dgm:spPr/>
    </dgm:pt>
    <dgm:pt modelId="{B8AEA7C1-4583-B145-9D63-977BD5C76CB7}" type="pres">
      <dgm:prSet presAssocID="{D5B45A3E-E09F-F74F-B0C2-76261512B2C3}" presName="hierChild5" presStyleCnt="0"/>
      <dgm:spPr/>
    </dgm:pt>
    <dgm:pt modelId="{91BEF429-AA1A-524D-8532-B9F284020632}" type="pres">
      <dgm:prSet presAssocID="{DFA0F30C-BC8B-364A-84EC-403E59F93968}" presName="Name17" presStyleLbl="parChTrans1D3" presStyleIdx="1" presStyleCnt="4"/>
      <dgm:spPr/>
    </dgm:pt>
    <dgm:pt modelId="{495ED623-6F8B-E44C-8AA9-6A5D9EF9F700}" type="pres">
      <dgm:prSet presAssocID="{5172E722-A0C1-0A44-B9AD-C2B24DFEB765}" presName="hierRoot3" presStyleCnt="0"/>
      <dgm:spPr/>
    </dgm:pt>
    <dgm:pt modelId="{59EFACC3-51AA-B145-A22E-FBE2F7E5901E}" type="pres">
      <dgm:prSet presAssocID="{5172E722-A0C1-0A44-B9AD-C2B24DFEB765}" presName="composite3" presStyleCnt="0"/>
      <dgm:spPr/>
    </dgm:pt>
    <dgm:pt modelId="{B26799CA-BE88-3247-ADB3-17F1084A426F}" type="pres">
      <dgm:prSet presAssocID="{5172E722-A0C1-0A44-B9AD-C2B24DFEB765}" presName="background3" presStyleLbl="node3" presStyleIdx="1" presStyleCnt="4"/>
      <dgm:spPr>
        <a:noFill/>
        <a:ln>
          <a:noFill/>
        </a:ln>
      </dgm:spPr>
    </dgm:pt>
    <dgm:pt modelId="{1FCC6F4B-E697-4C4F-8C56-6673FFE5EB1F}" type="pres">
      <dgm:prSet presAssocID="{5172E722-A0C1-0A44-B9AD-C2B24DFEB765}" presName="text3" presStyleLbl="fgAcc3" presStyleIdx="1" presStyleCnt="4">
        <dgm:presLayoutVars>
          <dgm:chPref val="3"/>
        </dgm:presLayoutVars>
      </dgm:prSet>
      <dgm:spPr/>
    </dgm:pt>
    <dgm:pt modelId="{A13EB989-2DEE-4D41-B06D-3C956D00AA50}" type="pres">
      <dgm:prSet presAssocID="{5172E722-A0C1-0A44-B9AD-C2B24DFEB765}" presName="hierChild4" presStyleCnt="0"/>
      <dgm:spPr/>
    </dgm:pt>
    <dgm:pt modelId="{9C6AE949-8FD0-FC47-A067-F2B3C061F0A6}" type="pres">
      <dgm:prSet presAssocID="{6F99ECC7-D7C9-2B42-8BEB-CD5DA890FDE4}" presName="Name23" presStyleLbl="parChTrans1D4" presStyleIdx="1" presStyleCnt="4"/>
      <dgm:spPr/>
    </dgm:pt>
    <dgm:pt modelId="{C024C9C5-C3ED-3C45-9ACE-8372C1F0AD21}" type="pres">
      <dgm:prSet presAssocID="{43625F63-F3E1-E647-B489-3CF7A74AFEFF}" presName="hierRoot4" presStyleCnt="0"/>
      <dgm:spPr/>
    </dgm:pt>
    <dgm:pt modelId="{01AEF798-A444-AF49-A143-2C4707718BBC}" type="pres">
      <dgm:prSet presAssocID="{43625F63-F3E1-E647-B489-3CF7A74AFEFF}" presName="composite4" presStyleCnt="0"/>
      <dgm:spPr/>
    </dgm:pt>
    <dgm:pt modelId="{76BE0510-343F-9B4F-9CC1-2727354A4A25}" type="pres">
      <dgm:prSet presAssocID="{43625F63-F3E1-E647-B489-3CF7A74AFEFF}" presName="background4" presStyleLbl="node4" presStyleIdx="1" presStyleCnt="4"/>
      <dgm:spPr>
        <a:noFill/>
        <a:ln>
          <a:noFill/>
        </a:ln>
      </dgm:spPr>
    </dgm:pt>
    <dgm:pt modelId="{DEF1F1D4-8CDF-1E40-A1D3-B5DD47D3D9BF}" type="pres">
      <dgm:prSet presAssocID="{43625F63-F3E1-E647-B489-3CF7A74AFEFF}" presName="text4" presStyleLbl="fgAcc4" presStyleIdx="1" presStyleCnt="4">
        <dgm:presLayoutVars>
          <dgm:chPref val="3"/>
        </dgm:presLayoutVars>
      </dgm:prSet>
      <dgm:spPr/>
    </dgm:pt>
    <dgm:pt modelId="{949C37A7-E9AA-9348-9815-5F0E449DFE5A}" type="pres">
      <dgm:prSet presAssocID="{43625F63-F3E1-E647-B489-3CF7A74AFEFF}" presName="hierChild5" presStyleCnt="0"/>
      <dgm:spPr/>
    </dgm:pt>
    <dgm:pt modelId="{9A54D094-A426-AD4C-9C0C-38701EE0CB04}" type="pres">
      <dgm:prSet presAssocID="{494496E3-7CF4-1F44-A137-0E4A75B92BEF}" presName="Name10" presStyleLbl="parChTrans1D2" presStyleIdx="1" presStyleCnt="2"/>
      <dgm:spPr/>
    </dgm:pt>
    <dgm:pt modelId="{C089944A-9A60-8343-BA26-86E5B849F429}" type="pres">
      <dgm:prSet presAssocID="{40B26CF6-DA78-B54A-8326-DA49D4934ACF}" presName="hierRoot2" presStyleCnt="0"/>
      <dgm:spPr/>
    </dgm:pt>
    <dgm:pt modelId="{99956E20-BBAE-5645-B9D6-22C62073CDA0}" type="pres">
      <dgm:prSet presAssocID="{40B26CF6-DA78-B54A-8326-DA49D4934ACF}" presName="composite2" presStyleCnt="0"/>
      <dgm:spPr/>
    </dgm:pt>
    <dgm:pt modelId="{B318E782-F3CB-B042-9266-B180F82E4DE7}" type="pres">
      <dgm:prSet presAssocID="{40B26CF6-DA78-B54A-8326-DA49D4934ACF}" presName="background2" presStyleLbl="node2" presStyleIdx="1" presStyleCnt="2"/>
      <dgm:spPr>
        <a:noFill/>
        <a:ln>
          <a:noFill/>
        </a:ln>
      </dgm:spPr>
    </dgm:pt>
    <dgm:pt modelId="{4C9B7080-E454-224D-867E-97C1CD428DA2}" type="pres">
      <dgm:prSet presAssocID="{40B26CF6-DA78-B54A-8326-DA49D4934ACF}" presName="text2" presStyleLbl="fgAcc2" presStyleIdx="1" presStyleCnt="2">
        <dgm:presLayoutVars>
          <dgm:chPref val="3"/>
        </dgm:presLayoutVars>
      </dgm:prSet>
      <dgm:spPr/>
    </dgm:pt>
    <dgm:pt modelId="{FEBFC403-8147-EB4F-823D-D19E27C2E368}" type="pres">
      <dgm:prSet presAssocID="{40B26CF6-DA78-B54A-8326-DA49D4934ACF}" presName="hierChild3" presStyleCnt="0"/>
      <dgm:spPr/>
    </dgm:pt>
    <dgm:pt modelId="{32AD4620-731F-A64F-AEAF-304EBF9FB8B2}" type="pres">
      <dgm:prSet presAssocID="{AAC5034A-6FC0-A643-BA1C-6C54A23739C6}" presName="Name17" presStyleLbl="parChTrans1D3" presStyleIdx="2" presStyleCnt="4"/>
      <dgm:spPr/>
    </dgm:pt>
    <dgm:pt modelId="{3DE488C0-494B-F942-850D-87E505752D1F}" type="pres">
      <dgm:prSet presAssocID="{4D44C018-D69E-A24B-B5C8-7C0CF4B0E35A}" presName="hierRoot3" presStyleCnt="0"/>
      <dgm:spPr/>
    </dgm:pt>
    <dgm:pt modelId="{FA16FB2D-E970-014F-AA77-E731A04B7310}" type="pres">
      <dgm:prSet presAssocID="{4D44C018-D69E-A24B-B5C8-7C0CF4B0E35A}" presName="composite3" presStyleCnt="0"/>
      <dgm:spPr/>
    </dgm:pt>
    <dgm:pt modelId="{A654A000-7116-D64E-9C57-01B0B1FBFBB4}" type="pres">
      <dgm:prSet presAssocID="{4D44C018-D69E-A24B-B5C8-7C0CF4B0E35A}" presName="background3" presStyleLbl="node3" presStyleIdx="2" presStyleCnt="4"/>
      <dgm:spPr>
        <a:noFill/>
        <a:ln>
          <a:noFill/>
        </a:ln>
      </dgm:spPr>
    </dgm:pt>
    <dgm:pt modelId="{CEB6B25D-5D4C-4B4D-BB24-144288247C68}" type="pres">
      <dgm:prSet presAssocID="{4D44C018-D69E-A24B-B5C8-7C0CF4B0E35A}" presName="text3" presStyleLbl="fgAcc3" presStyleIdx="2" presStyleCnt="4">
        <dgm:presLayoutVars>
          <dgm:chPref val="3"/>
        </dgm:presLayoutVars>
      </dgm:prSet>
      <dgm:spPr/>
    </dgm:pt>
    <dgm:pt modelId="{B57D902C-82FB-DB4E-9FC0-E7E843DFB4ED}" type="pres">
      <dgm:prSet presAssocID="{4D44C018-D69E-A24B-B5C8-7C0CF4B0E35A}" presName="hierChild4" presStyleCnt="0"/>
      <dgm:spPr/>
    </dgm:pt>
    <dgm:pt modelId="{58A8B472-7363-4B46-B8EA-BF6CFDC989E0}" type="pres">
      <dgm:prSet presAssocID="{382AA581-D1B6-324E-88FB-52FC2B1E8B9F}" presName="Name23" presStyleLbl="parChTrans1D4" presStyleIdx="2" presStyleCnt="4"/>
      <dgm:spPr/>
    </dgm:pt>
    <dgm:pt modelId="{97F5D113-7EC2-DF4F-9D75-3D451ED57CCF}" type="pres">
      <dgm:prSet presAssocID="{AD7A2DFB-21C2-3B49-B6A9-A4D67B5FA2A1}" presName="hierRoot4" presStyleCnt="0"/>
      <dgm:spPr/>
    </dgm:pt>
    <dgm:pt modelId="{965D910B-854C-3E4C-8CF1-ED3086C422D9}" type="pres">
      <dgm:prSet presAssocID="{AD7A2DFB-21C2-3B49-B6A9-A4D67B5FA2A1}" presName="composite4" presStyleCnt="0"/>
      <dgm:spPr/>
    </dgm:pt>
    <dgm:pt modelId="{ACEB42EB-3B7C-B64A-8BE0-9148A5A2350B}" type="pres">
      <dgm:prSet presAssocID="{AD7A2DFB-21C2-3B49-B6A9-A4D67B5FA2A1}" presName="background4" presStyleLbl="node4" presStyleIdx="2" presStyleCnt="4"/>
      <dgm:spPr>
        <a:noFill/>
        <a:ln>
          <a:noFill/>
        </a:ln>
      </dgm:spPr>
    </dgm:pt>
    <dgm:pt modelId="{F3A81284-1EC5-104E-A2CF-D3F416291979}" type="pres">
      <dgm:prSet presAssocID="{AD7A2DFB-21C2-3B49-B6A9-A4D67B5FA2A1}" presName="text4" presStyleLbl="fgAcc4" presStyleIdx="2" presStyleCnt="4">
        <dgm:presLayoutVars>
          <dgm:chPref val="3"/>
        </dgm:presLayoutVars>
      </dgm:prSet>
      <dgm:spPr/>
    </dgm:pt>
    <dgm:pt modelId="{9479D266-846C-E549-8887-DD766824484A}" type="pres">
      <dgm:prSet presAssocID="{AD7A2DFB-21C2-3B49-B6A9-A4D67B5FA2A1}" presName="hierChild5" presStyleCnt="0"/>
      <dgm:spPr/>
    </dgm:pt>
    <dgm:pt modelId="{97872AA2-92DC-BB40-A674-AB2261F626FD}" type="pres">
      <dgm:prSet presAssocID="{878E32CB-0E6F-A440-BADD-E8BD0ABD2ECF}" presName="Name17" presStyleLbl="parChTrans1D3" presStyleIdx="3" presStyleCnt="4"/>
      <dgm:spPr/>
    </dgm:pt>
    <dgm:pt modelId="{62810A81-675E-D345-91BD-AADE2FBB3754}" type="pres">
      <dgm:prSet presAssocID="{B5403E12-E9E5-0C46-88C4-3064AC95093B}" presName="hierRoot3" presStyleCnt="0"/>
      <dgm:spPr/>
    </dgm:pt>
    <dgm:pt modelId="{563F0268-5AEF-4343-ADFF-60743DD4D6EF}" type="pres">
      <dgm:prSet presAssocID="{B5403E12-E9E5-0C46-88C4-3064AC95093B}" presName="composite3" presStyleCnt="0"/>
      <dgm:spPr/>
    </dgm:pt>
    <dgm:pt modelId="{E1690F81-FDCC-7C4F-8103-09F420E34B72}" type="pres">
      <dgm:prSet presAssocID="{B5403E12-E9E5-0C46-88C4-3064AC95093B}" presName="background3" presStyleLbl="node3" presStyleIdx="3" presStyleCnt="4"/>
      <dgm:spPr>
        <a:noFill/>
        <a:ln>
          <a:noFill/>
        </a:ln>
      </dgm:spPr>
    </dgm:pt>
    <dgm:pt modelId="{765A4263-6E35-5445-91EC-D8538E088760}" type="pres">
      <dgm:prSet presAssocID="{B5403E12-E9E5-0C46-88C4-3064AC95093B}" presName="text3" presStyleLbl="fgAcc3" presStyleIdx="3" presStyleCnt="4">
        <dgm:presLayoutVars>
          <dgm:chPref val="3"/>
        </dgm:presLayoutVars>
      </dgm:prSet>
      <dgm:spPr/>
    </dgm:pt>
    <dgm:pt modelId="{52A3F792-CB2C-374B-8125-B1E6C00C75CB}" type="pres">
      <dgm:prSet presAssocID="{B5403E12-E9E5-0C46-88C4-3064AC95093B}" presName="hierChild4" presStyleCnt="0"/>
      <dgm:spPr/>
    </dgm:pt>
    <dgm:pt modelId="{2B97CD3A-3D50-9548-ADFC-DA15F401AFD5}" type="pres">
      <dgm:prSet presAssocID="{D92EB686-700D-9F40-A554-E4065670EBB0}" presName="Name23" presStyleLbl="parChTrans1D4" presStyleIdx="3" presStyleCnt="4"/>
      <dgm:spPr/>
    </dgm:pt>
    <dgm:pt modelId="{5FB75851-DEDD-214C-AD82-91443EC1085C}" type="pres">
      <dgm:prSet presAssocID="{C0F8BB7E-4479-6041-8593-4324A888BB8E}" presName="hierRoot4" presStyleCnt="0"/>
      <dgm:spPr/>
    </dgm:pt>
    <dgm:pt modelId="{3F90ABA9-5DA2-6742-8001-B86D5E0C1535}" type="pres">
      <dgm:prSet presAssocID="{C0F8BB7E-4479-6041-8593-4324A888BB8E}" presName="composite4" presStyleCnt="0"/>
      <dgm:spPr/>
    </dgm:pt>
    <dgm:pt modelId="{569DBE89-7C6B-2044-B5A8-F6F9AE474A63}" type="pres">
      <dgm:prSet presAssocID="{C0F8BB7E-4479-6041-8593-4324A888BB8E}" presName="background4" presStyleLbl="node4" presStyleIdx="3" presStyleCnt="4"/>
      <dgm:spPr>
        <a:noFill/>
        <a:ln>
          <a:noFill/>
        </a:ln>
      </dgm:spPr>
    </dgm:pt>
    <dgm:pt modelId="{5167D0FB-9A17-AC42-89EC-5BD432E2DB82}" type="pres">
      <dgm:prSet presAssocID="{C0F8BB7E-4479-6041-8593-4324A888BB8E}" presName="text4" presStyleLbl="fgAcc4" presStyleIdx="3" presStyleCnt="4">
        <dgm:presLayoutVars>
          <dgm:chPref val="3"/>
        </dgm:presLayoutVars>
      </dgm:prSet>
      <dgm:spPr/>
    </dgm:pt>
    <dgm:pt modelId="{5A5D4A9E-E256-304E-ADB4-F7FF6A5C1F76}" type="pres">
      <dgm:prSet presAssocID="{C0F8BB7E-4479-6041-8593-4324A888BB8E}" presName="hierChild5" presStyleCnt="0"/>
      <dgm:spPr/>
    </dgm:pt>
  </dgm:ptLst>
  <dgm:cxnLst>
    <dgm:cxn modelId="{4F1F830F-9695-CC44-BF1A-668FF3D430B3}" srcId="{D20E5904-3F9F-1642-BB3D-7C1AE7A71425}" destId="{D5B45A3E-E09F-F74F-B0C2-76261512B2C3}" srcOrd="0" destOrd="0" parTransId="{50F4AEDE-E9F7-244B-8A46-491DDF28DA83}" sibTransId="{FFC27610-7ADE-5445-964A-532150FD55FE}"/>
    <dgm:cxn modelId="{EC87FE0F-1E74-EF4D-A17C-C2C0794DBCE7}" srcId="{B5403E12-E9E5-0C46-88C4-3064AC95093B}" destId="{C0F8BB7E-4479-6041-8593-4324A888BB8E}" srcOrd="0" destOrd="0" parTransId="{D92EB686-700D-9F40-A554-E4065670EBB0}" sibTransId="{D85818BC-6161-D142-A864-62FA56C91FB8}"/>
    <dgm:cxn modelId="{B72F1718-DA09-A34B-8BB0-8BD0FB66216C}" srcId="{A5D613D8-E9E2-384E-85AC-95411329D74D}" destId="{D2720939-08C4-1F44-9FEA-DDDB9CBD80AD}" srcOrd="0" destOrd="0" parTransId="{13A685A2-5C40-6E43-8CA2-EF9AC1E19A29}" sibTransId="{BA3D9408-0BA2-A348-B177-86F58397CF39}"/>
    <dgm:cxn modelId="{2C2B871D-6853-C54B-9E9F-674F8BE59356}" type="presOf" srcId="{50F4AEDE-E9F7-244B-8A46-491DDF28DA83}" destId="{A7ACB764-BF4C-B740-8661-C6D50EAD96DD}" srcOrd="0" destOrd="0" presId="urn:microsoft.com/office/officeart/2005/8/layout/hierarchy1"/>
    <dgm:cxn modelId="{9F04A029-AE2A-BC48-82B9-EC3DB1003B54}" type="presOf" srcId="{C0F8BB7E-4479-6041-8593-4324A888BB8E}" destId="{5167D0FB-9A17-AC42-89EC-5BD432E2DB82}" srcOrd="0" destOrd="0" presId="urn:microsoft.com/office/officeart/2005/8/layout/hierarchy1"/>
    <dgm:cxn modelId="{283C722C-0703-B74E-8638-E79968DAA495}" type="presOf" srcId="{43625F63-F3E1-E647-B489-3CF7A74AFEFF}" destId="{DEF1F1D4-8CDF-1E40-A1D3-B5DD47D3D9BF}" srcOrd="0" destOrd="0" presId="urn:microsoft.com/office/officeart/2005/8/layout/hierarchy1"/>
    <dgm:cxn modelId="{80A36831-A1C6-DD48-AB49-9EE2A4EC90FE}" type="presOf" srcId="{382AA581-D1B6-324E-88FB-52FC2B1E8B9F}" destId="{58A8B472-7363-4B46-B8EA-BF6CFDC989E0}" srcOrd="0" destOrd="0" presId="urn:microsoft.com/office/officeart/2005/8/layout/hierarchy1"/>
    <dgm:cxn modelId="{2A863239-7D6F-F246-8F27-BA253A44CC73}" srcId="{4D44C018-D69E-A24B-B5C8-7C0CF4B0E35A}" destId="{AD7A2DFB-21C2-3B49-B6A9-A4D67B5FA2A1}" srcOrd="0" destOrd="0" parTransId="{382AA581-D1B6-324E-88FB-52FC2B1E8B9F}" sibTransId="{A8B3CEB8-2A8F-D74F-8418-3E0D99F3B955}"/>
    <dgm:cxn modelId="{C1AB6043-9D62-D349-94F1-24641E1C30CE}" srcId="{A5D613D8-E9E2-384E-85AC-95411329D74D}" destId="{40B26CF6-DA78-B54A-8326-DA49D4934ACF}" srcOrd="1" destOrd="0" parTransId="{494496E3-7CF4-1F44-A137-0E4A75B92BEF}" sibTransId="{18D7980B-A569-4C4C-B804-100BF1D71160}"/>
    <dgm:cxn modelId="{68BA2C45-583F-674D-A577-AB88900DF389}" srcId="{40B26CF6-DA78-B54A-8326-DA49D4934ACF}" destId="{B5403E12-E9E5-0C46-88C4-3064AC95093B}" srcOrd="1" destOrd="0" parTransId="{878E32CB-0E6F-A440-BADD-E8BD0ABD2ECF}" sibTransId="{4D294F85-BD6C-EA41-BB24-0736D766A07B}"/>
    <dgm:cxn modelId="{A6A6164B-B1F8-7D46-B902-FDF1EF2C2659}" srcId="{D2720939-08C4-1F44-9FEA-DDDB9CBD80AD}" destId="{D20E5904-3F9F-1642-BB3D-7C1AE7A71425}" srcOrd="0" destOrd="0" parTransId="{4F674C9F-40FA-724F-95C8-039BE82ECF73}" sibTransId="{86AC541D-E0CF-2640-B44D-19856446CC4F}"/>
    <dgm:cxn modelId="{DECED94F-6BA5-8246-BF99-594482B2A5A1}" srcId="{5172E722-A0C1-0A44-B9AD-C2B24DFEB765}" destId="{43625F63-F3E1-E647-B489-3CF7A74AFEFF}" srcOrd="0" destOrd="0" parTransId="{6F99ECC7-D7C9-2B42-8BEB-CD5DA890FDE4}" sibTransId="{A3D2FC49-9A44-9442-8828-DA61782845C4}"/>
    <dgm:cxn modelId="{4F967E52-9689-714A-8453-1134592390E0}" type="presOf" srcId="{4D44C018-D69E-A24B-B5C8-7C0CF4B0E35A}" destId="{CEB6B25D-5D4C-4B4D-BB24-144288247C68}" srcOrd="0" destOrd="0" presId="urn:microsoft.com/office/officeart/2005/8/layout/hierarchy1"/>
    <dgm:cxn modelId="{5C85D155-0E15-0447-B162-C284912A38BC}" type="presOf" srcId="{13A685A2-5C40-6E43-8CA2-EF9AC1E19A29}" destId="{378ABFAB-EE79-4B4B-A2F9-05AA29A384B7}" srcOrd="0" destOrd="0" presId="urn:microsoft.com/office/officeart/2005/8/layout/hierarchy1"/>
    <dgm:cxn modelId="{ABD17A5A-9FE8-0941-B1E4-CDFD02BDD3D0}" type="presOf" srcId="{AD7A2DFB-21C2-3B49-B6A9-A4D67B5FA2A1}" destId="{F3A81284-1EC5-104E-A2CF-D3F416291979}" srcOrd="0" destOrd="0" presId="urn:microsoft.com/office/officeart/2005/8/layout/hierarchy1"/>
    <dgm:cxn modelId="{07EA8A64-D83A-F24C-9619-9773D1DB8787}" type="presOf" srcId="{D92EB686-700D-9F40-A554-E4065670EBB0}" destId="{2B97CD3A-3D50-9548-ADFC-DA15F401AFD5}" srcOrd="0" destOrd="0" presId="urn:microsoft.com/office/officeart/2005/8/layout/hierarchy1"/>
    <dgm:cxn modelId="{D71EAD67-9B41-9449-BA6B-A0A1696D7225}" type="presOf" srcId="{ECF5F289-2A01-644B-867E-C1B0622BF06D}" destId="{D99B8566-A60E-EC4C-8F47-F2CF4501C007}" srcOrd="0" destOrd="0" presId="urn:microsoft.com/office/officeart/2005/8/layout/hierarchy1"/>
    <dgm:cxn modelId="{A8BD3168-74E2-8C4D-9AAB-9615011654B1}" type="presOf" srcId="{494496E3-7CF4-1F44-A137-0E4A75B92BEF}" destId="{9A54D094-A426-AD4C-9C0C-38701EE0CB04}" srcOrd="0" destOrd="0" presId="urn:microsoft.com/office/officeart/2005/8/layout/hierarchy1"/>
    <dgm:cxn modelId="{01E3266B-5666-8C4A-9143-CBB7AF3BE227}" type="presOf" srcId="{878E32CB-0E6F-A440-BADD-E8BD0ABD2ECF}" destId="{97872AA2-92DC-BB40-A674-AB2261F626FD}" srcOrd="0" destOrd="0" presId="urn:microsoft.com/office/officeart/2005/8/layout/hierarchy1"/>
    <dgm:cxn modelId="{43C7FC6F-F86F-764E-B2D2-B382B155328A}" srcId="{D2720939-08C4-1F44-9FEA-DDDB9CBD80AD}" destId="{5172E722-A0C1-0A44-B9AD-C2B24DFEB765}" srcOrd="1" destOrd="0" parTransId="{DFA0F30C-BC8B-364A-84EC-403E59F93968}" sibTransId="{B47D01A2-2D87-4E41-B7F9-E77DE2AB2362}"/>
    <dgm:cxn modelId="{EC8B6473-F2FC-2B4F-800C-7C0673AD9909}" type="presOf" srcId="{AAC5034A-6FC0-A643-BA1C-6C54A23739C6}" destId="{32AD4620-731F-A64F-AEAF-304EBF9FB8B2}" srcOrd="0" destOrd="0" presId="urn:microsoft.com/office/officeart/2005/8/layout/hierarchy1"/>
    <dgm:cxn modelId="{5A52728C-71AD-A642-B275-3184038B3830}" srcId="{ECF5F289-2A01-644B-867E-C1B0622BF06D}" destId="{A5D613D8-E9E2-384E-85AC-95411329D74D}" srcOrd="0" destOrd="0" parTransId="{0999CC77-A926-F147-BAE3-3AEFEED44372}" sibTransId="{2ADFFC4C-C544-944E-8B02-39D2396A280B}"/>
    <dgm:cxn modelId="{5CBA3793-11D6-B74E-AB81-4D30E6BD7DDF}" type="presOf" srcId="{4F674C9F-40FA-724F-95C8-039BE82ECF73}" destId="{8B7F0CFC-3838-C546-BDA2-3A9BA8A2A40B}" srcOrd="0" destOrd="0" presId="urn:microsoft.com/office/officeart/2005/8/layout/hierarchy1"/>
    <dgm:cxn modelId="{1E6CA699-DB8F-C343-9F1C-2A7140565A64}" type="presOf" srcId="{5172E722-A0C1-0A44-B9AD-C2B24DFEB765}" destId="{1FCC6F4B-E697-4C4F-8C56-6673FFE5EB1F}" srcOrd="0" destOrd="0" presId="urn:microsoft.com/office/officeart/2005/8/layout/hierarchy1"/>
    <dgm:cxn modelId="{6230F4A2-D46D-3447-AFC1-EEFA6C784FC0}" type="presOf" srcId="{6F99ECC7-D7C9-2B42-8BEB-CD5DA890FDE4}" destId="{9C6AE949-8FD0-FC47-A067-F2B3C061F0A6}" srcOrd="0" destOrd="0" presId="urn:microsoft.com/office/officeart/2005/8/layout/hierarchy1"/>
    <dgm:cxn modelId="{A3C8F0B1-09E1-2B42-840E-09940D3E980B}" type="presOf" srcId="{D20E5904-3F9F-1642-BB3D-7C1AE7A71425}" destId="{19B26883-BF2F-E241-A1D1-6B0273FF1FC0}" srcOrd="0" destOrd="0" presId="urn:microsoft.com/office/officeart/2005/8/layout/hierarchy1"/>
    <dgm:cxn modelId="{F770D3B5-429C-5447-ABAA-5E7CA1CFF6BB}" type="presOf" srcId="{D5B45A3E-E09F-F74F-B0C2-76261512B2C3}" destId="{329A6F9E-ED29-F947-BC64-B090B9403B52}" srcOrd="0" destOrd="0" presId="urn:microsoft.com/office/officeart/2005/8/layout/hierarchy1"/>
    <dgm:cxn modelId="{F5E5E5C6-9F44-384B-B1A5-04187B7CE4C3}" type="presOf" srcId="{A5D613D8-E9E2-384E-85AC-95411329D74D}" destId="{E74A0C77-4C93-E144-BAB6-D6D06103B692}" srcOrd="0" destOrd="0" presId="urn:microsoft.com/office/officeart/2005/8/layout/hierarchy1"/>
    <dgm:cxn modelId="{00739ACF-FFDE-0F45-BA27-0C8FB635E275}" type="presOf" srcId="{B5403E12-E9E5-0C46-88C4-3064AC95093B}" destId="{765A4263-6E35-5445-91EC-D8538E088760}" srcOrd="0" destOrd="0" presId="urn:microsoft.com/office/officeart/2005/8/layout/hierarchy1"/>
    <dgm:cxn modelId="{470716D6-1794-0A48-AE90-2C5393823A65}" type="presOf" srcId="{40B26CF6-DA78-B54A-8326-DA49D4934ACF}" destId="{4C9B7080-E454-224D-867E-97C1CD428DA2}" srcOrd="0" destOrd="0" presId="urn:microsoft.com/office/officeart/2005/8/layout/hierarchy1"/>
    <dgm:cxn modelId="{5EEFFEDE-299D-3146-AE23-24457EB6CAE4}" srcId="{40B26CF6-DA78-B54A-8326-DA49D4934ACF}" destId="{4D44C018-D69E-A24B-B5C8-7C0CF4B0E35A}" srcOrd="0" destOrd="0" parTransId="{AAC5034A-6FC0-A643-BA1C-6C54A23739C6}" sibTransId="{059BF3D1-2B0E-7A43-BD9A-BC210ABC10BD}"/>
    <dgm:cxn modelId="{D415EFE7-43B9-3946-8A6A-0D347FACA78B}" type="presOf" srcId="{D2720939-08C4-1F44-9FEA-DDDB9CBD80AD}" destId="{8832D56C-4969-FC49-9E34-325F41323410}" srcOrd="0" destOrd="0" presId="urn:microsoft.com/office/officeart/2005/8/layout/hierarchy1"/>
    <dgm:cxn modelId="{82D347EA-46C1-CA4D-9903-7D3E5864BBAB}" type="presOf" srcId="{DFA0F30C-BC8B-364A-84EC-403E59F93968}" destId="{91BEF429-AA1A-524D-8532-B9F284020632}" srcOrd="0" destOrd="0" presId="urn:microsoft.com/office/officeart/2005/8/layout/hierarchy1"/>
    <dgm:cxn modelId="{258C9F38-C894-A046-9CD3-0BB47BB0537C}" type="presParOf" srcId="{D99B8566-A60E-EC4C-8F47-F2CF4501C007}" destId="{FAF7E47D-E422-F343-93D1-D2778E7A70C7}" srcOrd="0" destOrd="0" presId="urn:microsoft.com/office/officeart/2005/8/layout/hierarchy1"/>
    <dgm:cxn modelId="{38685981-1FBB-7144-BA48-0420A3A9E0DA}" type="presParOf" srcId="{FAF7E47D-E422-F343-93D1-D2778E7A70C7}" destId="{6D851DDB-F1B0-7B4E-A2F5-7239DD198E65}" srcOrd="0" destOrd="0" presId="urn:microsoft.com/office/officeart/2005/8/layout/hierarchy1"/>
    <dgm:cxn modelId="{F12FD92C-6BCC-4C49-BE4E-359C19E8AD4A}" type="presParOf" srcId="{6D851DDB-F1B0-7B4E-A2F5-7239DD198E65}" destId="{912C2AF4-5AC1-304A-82B1-4E275327258B}" srcOrd="0" destOrd="0" presId="urn:microsoft.com/office/officeart/2005/8/layout/hierarchy1"/>
    <dgm:cxn modelId="{18879B2A-AD9A-A04C-A2D4-A6BA831D7D3C}" type="presParOf" srcId="{6D851DDB-F1B0-7B4E-A2F5-7239DD198E65}" destId="{E74A0C77-4C93-E144-BAB6-D6D06103B692}" srcOrd="1" destOrd="0" presId="urn:microsoft.com/office/officeart/2005/8/layout/hierarchy1"/>
    <dgm:cxn modelId="{1C3F3E61-37A8-9348-9115-1B46483A5F5F}" type="presParOf" srcId="{FAF7E47D-E422-F343-93D1-D2778E7A70C7}" destId="{C1976286-F8AB-644D-AC88-7F633849DFB2}" srcOrd="1" destOrd="0" presId="urn:microsoft.com/office/officeart/2005/8/layout/hierarchy1"/>
    <dgm:cxn modelId="{2EA78D0F-9E25-0649-9A14-BBA17EC4F9F3}" type="presParOf" srcId="{C1976286-F8AB-644D-AC88-7F633849DFB2}" destId="{378ABFAB-EE79-4B4B-A2F9-05AA29A384B7}" srcOrd="0" destOrd="0" presId="urn:microsoft.com/office/officeart/2005/8/layout/hierarchy1"/>
    <dgm:cxn modelId="{C07E04BA-50A8-8046-B472-EA424792B153}" type="presParOf" srcId="{C1976286-F8AB-644D-AC88-7F633849DFB2}" destId="{7062F34E-1618-E14A-9B47-C9FFCB34E8D6}" srcOrd="1" destOrd="0" presId="urn:microsoft.com/office/officeart/2005/8/layout/hierarchy1"/>
    <dgm:cxn modelId="{802E733E-DB9B-5F45-A2A1-19E5C06D0B45}" type="presParOf" srcId="{7062F34E-1618-E14A-9B47-C9FFCB34E8D6}" destId="{736EE710-E8AE-0148-A910-1EADCB0E6FCE}" srcOrd="0" destOrd="0" presId="urn:microsoft.com/office/officeart/2005/8/layout/hierarchy1"/>
    <dgm:cxn modelId="{31F6F218-F166-4C47-B8E5-F6FF4ECE1F24}" type="presParOf" srcId="{736EE710-E8AE-0148-A910-1EADCB0E6FCE}" destId="{3FCCD026-A785-E741-96BE-0A8ACA0B7C18}" srcOrd="0" destOrd="0" presId="urn:microsoft.com/office/officeart/2005/8/layout/hierarchy1"/>
    <dgm:cxn modelId="{130C90F2-5158-5449-8F84-9BF05F27AC52}" type="presParOf" srcId="{736EE710-E8AE-0148-A910-1EADCB0E6FCE}" destId="{8832D56C-4969-FC49-9E34-325F41323410}" srcOrd="1" destOrd="0" presId="urn:microsoft.com/office/officeart/2005/8/layout/hierarchy1"/>
    <dgm:cxn modelId="{55224F9E-FD8D-854A-B3CE-84927BC7E95E}" type="presParOf" srcId="{7062F34E-1618-E14A-9B47-C9FFCB34E8D6}" destId="{06E89AD9-68E8-4547-ABFC-BA96BB6296A1}" srcOrd="1" destOrd="0" presId="urn:microsoft.com/office/officeart/2005/8/layout/hierarchy1"/>
    <dgm:cxn modelId="{81121E63-55EF-A64A-85F8-C98325088E32}" type="presParOf" srcId="{06E89AD9-68E8-4547-ABFC-BA96BB6296A1}" destId="{8B7F0CFC-3838-C546-BDA2-3A9BA8A2A40B}" srcOrd="0" destOrd="0" presId="urn:microsoft.com/office/officeart/2005/8/layout/hierarchy1"/>
    <dgm:cxn modelId="{60A1B380-F17A-4B48-BA52-5F1DAECE6C10}" type="presParOf" srcId="{06E89AD9-68E8-4547-ABFC-BA96BB6296A1}" destId="{F98BCD65-14A7-8041-96FB-EBB333EED603}" srcOrd="1" destOrd="0" presId="urn:microsoft.com/office/officeart/2005/8/layout/hierarchy1"/>
    <dgm:cxn modelId="{31409C8E-9F0B-5D41-99AD-797C96C0ADDB}" type="presParOf" srcId="{F98BCD65-14A7-8041-96FB-EBB333EED603}" destId="{CDD13282-85DD-C14D-8286-459191F13A31}" srcOrd="0" destOrd="0" presId="urn:microsoft.com/office/officeart/2005/8/layout/hierarchy1"/>
    <dgm:cxn modelId="{77D9D747-F26E-4742-9A01-436046A4ACDD}" type="presParOf" srcId="{CDD13282-85DD-C14D-8286-459191F13A31}" destId="{E5C3F9A4-7C85-0341-A6DF-D56714E117C7}" srcOrd="0" destOrd="0" presId="urn:microsoft.com/office/officeart/2005/8/layout/hierarchy1"/>
    <dgm:cxn modelId="{548DF6C0-8C92-BB45-94C8-5CB64B0A9E45}" type="presParOf" srcId="{CDD13282-85DD-C14D-8286-459191F13A31}" destId="{19B26883-BF2F-E241-A1D1-6B0273FF1FC0}" srcOrd="1" destOrd="0" presId="urn:microsoft.com/office/officeart/2005/8/layout/hierarchy1"/>
    <dgm:cxn modelId="{D7CC897E-E31C-0F4B-BFB5-75183521669F}" type="presParOf" srcId="{F98BCD65-14A7-8041-96FB-EBB333EED603}" destId="{40934B83-A11D-B547-AF68-15529303E2F9}" srcOrd="1" destOrd="0" presId="urn:microsoft.com/office/officeart/2005/8/layout/hierarchy1"/>
    <dgm:cxn modelId="{F728F5C2-8880-4943-B754-1DEF9037B2FB}" type="presParOf" srcId="{40934B83-A11D-B547-AF68-15529303E2F9}" destId="{A7ACB764-BF4C-B740-8661-C6D50EAD96DD}" srcOrd="0" destOrd="0" presId="urn:microsoft.com/office/officeart/2005/8/layout/hierarchy1"/>
    <dgm:cxn modelId="{1BACA5A6-1D93-F74A-9790-CFC6D546E10E}" type="presParOf" srcId="{40934B83-A11D-B547-AF68-15529303E2F9}" destId="{7D59D54D-8E70-F048-BC0D-D68DD0D9CB10}" srcOrd="1" destOrd="0" presId="urn:microsoft.com/office/officeart/2005/8/layout/hierarchy1"/>
    <dgm:cxn modelId="{187AAA40-E8C1-A040-BFE1-7B5605D2B46F}" type="presParOf" srcId="{7D59D54D-8E70-F048-BC0D-D68DD0D9CB10}" destId="{700513CE-8AD0-234E-BD6A-02345F288524}" srcOrd="0" destOrd="0" presId="urn:microsoft.com/office/officeart/2005/8/layout/hierarchy1"/>
    <dgm:cxn modelId="{AD0739EF-C4CD-2341-AB2C-717B0C5F2598}" type="presParOf" srcId="{700513CE-8AD0-234E-BD6A-02345F288524}" destId="{A85755E2-E8E9-5C4D-8A50-671C9F97F6BF}" srcOrd="0" destOrd="0" presId="urn:microsoft.com/office/officeart/2005/8/layout/hierarchy1"/>
    <dgm:cxn modelId="{12B9D7B7-0A3C-EB49-B015-4F9680779842}" type="presParOf" srcId="{700513CE-8AD0-234E-BD6A-02345F288524}" destId="{329A6F9E-ED29-F947-BC64-B090B9403B52}" srcOrd="1" destOrd="0" presId="urn:microsoft.com/office/officeart/2005/8/layout/hierarchy1"/>
    <dgm:cxn modelId="{121FBE65-C337-0A4A-834E-DF87B33539A4}" type="presParOf" srcId="{7D59D54D-8E70-F048-BC0D-D68DD0D9CB10}" destId="{B8AEA7C1-4583-B145-9D63-977BD5C76CB7}" srcOrd="1" destOrd="0" presId="urn:microsoft.com/office/officeart/2005/8/layout/hierarchy1"/>
    <dgm:cxn modelId="{292E51CF-E745-8649-8187-964F014592A3}" type="presParOf" srcId="{06E89AD9-68E8-4547-ABFC-BA96BB6296A1}" destId="{91BEF429-AA1A-524D-8532-B9F284020632}" srcOrd="2" destOrd="0" presId="urn:microsoft.com/office/officeart/2005/8/layout/hierarchy1"/>
    <dgm:cxn modelId="{5C3DBF56-3AA0-DB41-8707-0026DF22B4C1}" type="presParOf" srcId="{06E89AD9-68E8-4547-ABFC-BA96BB6296A1}" destId="{495ED623-6F8B-E44C-8AA9-6A5D9EF9F700}" srcOrd="3" destOrd="0" presId="urn:microsoft.com/office/officeart/2005/8/layout/hierarchy1"/>
    <dgm:cxn modelId="{82DB3BA7-D30E-EA42-9957-39A785A105D1}" type="presParOf" srcId="{495ED623-6F8B-E44C-8AA9-6A5D9EF9F700}" destId="{59EFACC3-51AA-B145-A22E-FBE2F7E5901E}" srcOrd="0" destOrd="0" presId="urn:microsoft.com/office/officeart/2005/8/layout/hierarchy1"/>
    <dgm:cxn modelId="{FF72AA96-A692-EC46-87D8-4738416DC0CD}" type="presParOf" srcId="{59EFACC3-51AA-B145-A22E-FBE2F7E5901E}" destId="{B26799CA-BE88-3247-ADB3-17F1084A426F}" srcOrd="0" destOrd="0" presId="urn:microsoft.com/office/officeart/2005/8/layout/hierarchy1"/>
    <dgm:cxn modelId="{FD4CF8AD-87C7-EB41-925F-03198F84A96B}" type="presParOf" srcId="{59EFACC3-51AA-B145-A22E-FBE2F7E5901E}" destId="{1FCC6F4B-E697-4C4F-8C56-6673FFE5EB1F}" srcOrd="1" destOrd="0" presId="urn:microsoft.com/office/officeart/2005/8/layout/hierarchy1"/>
    <dgm:cxn modelId="{0C6F3F1D-AE50-5445-B282-EFA902A3BE51}" type="presParOf" srcId="{495ED623-6F8B-E44C-8AA9-6A5D9EF9F700}" destId="{A13EB989-2DEE-4D41-B06D-3C956D00AA50}" srcOrd="1" destOrd="0" presId="urn:microsoft.com/office/officeart/2005/8/layout/hierarchy1"/>
    <dgm:cxn modelId="{B991DAC5-9C26-DB40-B630-EA1544250A1E}" type="presParOf" srcId="{A13EB989-2DEE-4D41-B06D-3C956D00AA50}" destId="{9C6AE949-8FD0-FC47-A067-F2B3C061F0A6}" srcOrd="0" destOrd="0" presId="urn:microsoft.com/office/officeart/2005/8/layout/hierarchy1"/>
    <dgm:cxn modelId="{B9E1C4E7-A2A2-4E4D-BB7F-F3662E23ABE5}" type="presParOf" srcId="{A13EB989-2DEE-4D41-B06D-3C956D00AA50}" destId="{C024C9C5-C3ED-3C45-9ACE-8372C1F0AD21}" srcOrd="1" destOrd="0" presId="urn:microsoft.com/office/officeart/2005/8/layout/hierarchy1"/>
    <dgm:cxn modelId="{5BA35D81-8417-374B-A858-8C41B74A6C22}" type="presParOf" srcId="{C024C9C5-C3ED-3C45-9ACE-8372C1F0AD21}" destId="{01AEF798-A444-AF49-A143-2C4707718BBC}" srcOrd="0" destOrd="0" presId="urn:microsoft.com/office/officeart/2005/8/layout/hierarchy1"/>
    <dgm:cxn modelId="{64D7110F-8B75-EE45-95B0-A3899BCBEAA0}" type="presParOf" srcId="{01AEF798-A444-AF49-A143-2C4707718BBC}" destId="{76BE0510-343F-9B4F-9CC1-2727354A4A25}" srcOrd="0" destOrd="0" presId="urn:microsoft.com/office/officeart/2005/8/layout/hierarchy1"/>
    <dgm:cxn modelId="{C74145AB-45EE-3D4B-90C9-E20FF1F0CA88}" type="presParOf" srcId="{01AEF798-A444-AF49-A143-2C4707718BBC}" destId="{DEF1F1D4-8CDF-1E40-A1D3-B5DD47D3D9BF}" srcOrd="1" destOrd="0" presId="urn:microsoft.com/office/officeart/2005/8/layout/hierarchy1"/>
    <dgm:cxn modelId="{0C431DF4-667D-8D49-89DD-6487D660A19B}" type="presParOf" srcId="{C024C9C5-C3ED-3C45-9ACE-8372C1F0AD21}" destId="{949C37A7-E9AA-9348-9815-5F0E449DFE5A}" srcOrd="1" destOrd="0" presId="urn:microsoft.com/office/officeart/2005/8/layout/hierarchy1"/>
    <dgm:cxn modelId="{AA3E80AB-9950-C445-82DC-DE7E736F005C}" type="presParOf" srcId="{C1976286-F8AB-644D-AC88-7F633849DFB2}" destId="{9A54D094-A426-AD4C-9C0C-38701EE0CB04}" srcOrd="2" destOrd="0" presId="urn:microsoft.com/office/officeart/2005/8/layout/hierarchy1"/>
    <dgm:cxn modelId="{D2D3557A-AB84-844C-9F28-A9153446EA01}" type="presParOf" srcId="{C1976286-F8AB-644D-AC88-7F633849DFB2}" destId="{C089944A-9A60-8343-BA26-86E5B849F429}" srcOrd="3" destOrd="0" presId="urn:microsoft.com/office/officeart/2005/8/layout/hierarchy1"/>
    <dgm:cxn modelId="{699F2D4A-9006-1D43-84B7-601DFA5B10D2}" type="presParOf" srcId="{C089944A-9A60-8343-BA26-86E5B849F429}" destId="{99956E20-BBAE-5645-B9D6-22C62073CDA0}" srcOrd="0" destOrd="0" presId="urn:microsoft.com/office/officeart/2005/8/layout/hierarchy1"/>
    <dgm:cxn modelId="{56EE98C2-67F9-E04F-A54E-1DD652F233D8}" type="presParOf" srcId="{99956E20-BBAE-5645-B9D6-22C62073CDA0}" destId="{B318E782-F3CB-B042-9266-B180F82E4DE7}" srcOrd="0" destOrd="0" presId="urn:microsoft.com/office/officeart/2005/8/layout/hierarchy1"/>
    <dgm:cxn modelId="{7CF64AFA-9405-F94F-A3E3-315CD7609D1F}" type="presParOf" srcId="{99956E20-BBAE-5645-B9D6-22C62073CDA0}" destId="{4C9B7080-E454-224D-867E-97C1CD428DA2}" srcOrd="1" destOrd="0" presId="urn:microsoft.com/office/officeart/2005/8/layout/hierarchy1"/>
    <dgm:cxn modelId="{7862FF14-C713-C94E-93CD-AC31B1B6A2C8}" type="presParOf" srcId="{C089944A-9A60-8343-BA26-86E5B849F429}" destId="{FEBFC403-8147-EB4F-823D-D19E27C2E368}" srcOrd="1" destOrd="0" presId="urn:microsoft.com/office/officeart/2005/8/layout/hierarchy1"/>
    <dgm:cxn modelId="{42C9104F-4F6E-FA4B-BF6D-8CB0E0066AF6}" type="presParOf" srcId="{FEBFC403-8147-EB4F-823D-D19E27C2E368}" destId="{32AD4620-731F-A64F-AEAF-304EBF9FB8B2}" srcOrd="0" destOrd="0" presId="urn:microsoft.com/office/officeart/2005/8/layout/hierarchy1"/>
    <dgm:cxn modelId="{F42998A7-B2C6-044C-AF17-A4EFB78F3F4E}" type="presParOf" srcId="{FEBFC403-8147-EB4F-823D-D19E27C2E368}" destId="{3DE488C0-494B-F942-850D-87E505752D1F}" srcOrd="1" destOrd="0" presId="urn:microsoft.com/office/officeart/2005/8/layout/hierarchy1"/>
    <dgm:cxn modelId="{6F0A5732-4790-894A-B552-88E33A3C23EE}" type="presParOf" srcId="{3DE488C0-494B-F942-850D-87E505752D1F}" destId="{FA16FB2D-E970-014F-AA77-E731A04B7310}" srcOrd="0" destOrd="0" presId="urn:microsoft.com/office/officeart/2005/8/layout/hierarchy1"/>
    <dgm:cxn modelId="{2E35BA13-C114-554A-B698-DEBAC2E2EE49}" type="presParOf" srcId="{FA16FB2D-E970-014F-AA77-E731A04B7310}" destId="{A654A000-7116-D64E-9C57-01B0B1FBFBB4}" srcOrd="0" destOrd="0" presId="urn:microsoft.com/office/officeart/2005/8/layout/hierarchy1"/>
    <dgm:cxn modelId="{78E4D5C5-CE24-3E41-8D8F-F9C8A0DA9973}" type="presParOf" srcId="{FA16FB2D-E970-014F-AA77-E731A04B7310}" destId="{CEB6B25D-5D4C-4B4D-BB24-144288247C68}" srcOrd="1" destOrd="0" presId="urn:microsoft.com/office/officeart/2005/8/layout/hierarchy1"/>
    <dgm:cxn modelId="{EB174C0F-1391-5D4F-AB33-85F08BB77426}" type="presParOf" srcId="{3DE488C0-494B-F942-850D-87E505752D1F}" destId="{B57D902C-82FB-DB4E-9FC0-E7E843DFB4ED}" srcOrd="1" destOrd="0" presId="urn:microsoft.com/office/officeart/2005/8/layout/hierarchy1"/>
    <dgm:cxn modelId="{57F8DA14-291C-9749-A33F-BEC5F4A4EE06}" type="presParOf" srcId="{B57D902C-82FB-DB4E-9FC0-E7E843DFB4ED}" destId="{58A8B472-7363-4B46-B8EA-BF6CFDC989E0}" srcOrd="0" destOrd="0" presId="urn:microsoft.com/office/officeart/2005/8/layout/hierarchy1"/>
    <dgm:cxn modelId="{A02AB0D8-D759-7944-9130-53E036B55B51}" type="presParOf" srcId="{B57D902C-82FB-DB4E-9FC0-E7E843DFB4ED}" destId="{97F5D113-7EC2-DF4F-9D75-3D451ED57CCF}" srcOrd="1" destOrd="0" presId="urn:microsoft.com/office/officeart/2005/8/layout/hierarchy1"/>
    <dgm:cxn modelId="{8BF92E73-1BDE-EB42-A98E-2009D83C7AD1}" type="presParOf" srcId="{97F5D113-7EC2-DF4F-9D75-3D451ED57CCF}" destId="{965D910B-854C-3E4C-8CF1-ED3086C422D9}" srcOrd="0" destOrd="0" presId="urn:microsoft.com/office/officeart/2005/8/layout/hierarchy1"/>
    <dgm:cxn modelId="{F41EBDB4-5F15-2E4D-9BCB-0C2E637B963E}" type="presParOf" srcId="{965D910B-854C-3E4C-8CF1-ED3086C422D9}" destId="{ACEB42EB-3B7C-B64A-8BE0-9148A5A2350B}" srcOrd="0" destOrd="0" presId="urn:microsoft.com/office/officeart/2005/8/layout/hierarchy1"/>
    <dgm:cxn modelId="{5C528DB7-1591-5346-BBAA-F99A3D3F2E82}" type="presParOf" srcId="{965D910B-854C-3E4C-8CF1-ED3086C422D9}" destId="{F3A81284-1EC5-104E-A2CF-D3F416291979}" srcOrd="1" destOrd="0" presId="urn:microsoft.com/office/officeart/2005/8/layout/hierarchy1"/>
    <dgm:cxn modelId="{094496E1-16AB-1A47-A1B0-A39C95475EE8}" type="presParOf" srcId="{97F5D113-7EC2-DF4F-9D75-3D451ED57CCF}" destId="{9479D266-846C-E549-8887-DD766824484A}" srcOrd="1" destOrd="0" presId="urn:microsoft.com/office/officeart/2005/8/layout/hierarchy1"/>
    <dgm:cxn modelId="{719D42F6-BC6E-4943-8BFD-963AF0E383DF}" type="presParOf" srcId="{FEBFC403-8147-EB4F-823D-D19E27C2E368}" destId="{97872AA2-92DC-BB40-A674-AB2261F626FD}" srcOrd="2" destOrd="0" presId="urn:microsoft.com/office/officeart/2005/8/layout/hierarchy1"/>
    <dgm:cxn modelId="{A31F3C52-9FF2-224B-9A4C-3C856EEFD984}" type="presParOf" srcId="{FEBFC403-8147-EB4F-823D-D19E27C2E368}" destId="{62810A81-675E-D345-91BD-AADE2FBB3754}" srcOrd="3" destOrd="0" presId="urn:microsoft.com/office/officeart/2005/8/layout/hierarchy1"/>
    <dgm:cxn modelId="{76A19DF8-EAAA-DF4F-8C51-8DC3D2EF000E}" type="presParOf" srcId="{62810A81-675E-D345-91BD-AADE2FBB3754}" destId="{563F0268-5AEF-4343-ADFF-60743DD4D6EF}" srcOrd="0" destOrd="0" presId="urn:microsoft.com/office/officeart/2005/8/layout/hierarchy1"/>
    <dgm:cxn modelId="{D8AFD137-EF3C-8E42-8703-59E8FE1AB4F9}" type="presParOf" srcId="{563F0268-5AEF-4343-ADFF-60743DD4D6EF}" destId="{E1690F81-FDCC-7C4F-8103-09F420E34B72}" srcOrd="0" destOrd="0" presId="urn:microsoft.com/office/officeart/2005/8/layout/hierarchy1"/>
    <dgm:cxn modelId="{7F835D84-A247-2248-A038-5AEEF26F3819}" type="presParOf" srcId="{563F0268-5AEF-4343-ADFF-60743DD4D6EF}" destId="{765A4263-6E35-5445-91EC-D8538E088760}" srcOrd="1" destOrd="0" presId="urn:microsoft.com/office/officeart/2005/8/layout/hierarchy1"/>
    <dgm:cxn modelId="{67B6A441-4645-754D-9035-9F94C37B7DDB}" type="presParOf" srcId="{62810A81-675E-D345-91BD-AADE2FBB3754}" destId="{52A3F792-CB2C-374B-8125-B1E6C00C75CB}" srcOrd="1" destOrd="0" presId="urn:microsoft.com/office/officeart/2005/8/layout/hierarchy1"/>
    <dgm:cxn modelId="{33C2D618-1E1D-EC42-ACDF-8560BB9FD5D1}" type="presParOf" srcId="{52A3F792-CB2C-374B-8125-B1E6C00C75CB}" destId="{2B97CD3A-3D50-9548-ADFC-DA15F401AFD5}" srcOrd="0" destOrd="0" presId="urn:microsoft.com/office/officeart/2005/8/layout/hierarchy1"/>
    <dgm:cxn modelId="{29588866-913F-1343-8AB0-B2FFC56E37BE}" type="presParOf" srcId="{52A3F792-CB2C-374B-8125-B1E6C00C75CB}" destId="{5FB75851-DEDD-214C-AD82-91443EC1085C}" srcOrd="1" destOrd="0" presId="urn:microsoft.com/office/officeart/2005/8/layout/hierarchy1"/>
    <dgm:cxn modelId="{FDFF36E5-1092-5B41-A4A4-9679AFBFCE57}" type="presParOf" srcId="{5FB75851-DEDD-214C-AD82-91443EC1085C}" destId="{3F90ABA9-5DA2-6742-8001-B86D5E0C1535}" srcOrd="0" destOrd="0" presId="urn:microsoft.com/office/officeart/2005/8/layout/hierarchy1"/>
    <dgm:cxn modelId="{7D5415DF-05E0-D646-B335-173D44251FAA}" type="presParOf" srcId="{3F90ABA9-5DA2-6742-8001-B86D5E0C1535}" destId="{569DBE89-7C6B-2044-B5A8-F6F9AE474A63}" srcOrd="0" destOrd="0" presId="urn:microsoft.com/office/officeart/2005/8/layout/hierarchy1"/>
    <dgm:cxn modelId="{F13B4DDC-DACE-0447-88D2-4DFE3D8AFB6D}" type="presParOf" srcId="{3F90ABA9-5DA2-6742-8001-B86D5E0C1535}" destId="{5167D0FB-9A17-AC42-89EC-5BD432E2DB82}" srcOrd="1" destOrd="0" presId="urn:microsoft.com/office/officeart/2005/8/layout/hierarchy1"/>
    <dgm:cxn modelId="{97F192EA-3C3C-B144-9689-4E623DBD3952}" type="presParOf" srcId="{5FB75851-DEDD-214C-AD82-91443EC1085C}" destId="{5A5D4A9E-E256-304E-ADB4-F7FF6A5C1F76}"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7CD3A-3D50-9548-ADFC-DA15F401AFD5}">
      <dsp:nvSpPr>
        <dsp:cNvPr id="0" name=""/>
        <dsp:cNvSpPr/>
      </dsp:nvSpPr>
      <dsp:spPr>
        <a:xfrm>
          <a:off x="2927653" y="1838585"/>
          <a:ext cx="91440" cy="207471"/>
        </a:xfrm>
        <a:custGeom>
          <a:avLst/>
          <a:gdLst/>
          <a:ahLst/>
          <a:cxnLst/>
          <a:rect l="0" t="0" r="0" b="0"/>
          <a:pathLst>
            <a:path>
              <a:moveTo>
                <a:pt x="45720" y="0"/>
              </a:moveTo>
              <a:lnTo>
                <a:pt x="45720" y="2074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872AA2-92DC-BB40-A674-AB2261F626FD}">
      <dsp:nvSpPr>
        <dsp:cNvPr id="0" name=""/>
        <dsp:cNvSpPr/>
      </dsp:nvSpPr>
      <dsp:spPr>
        <a:xfrm>
          <a:off x="2537425" y="1178124"/>
          <a:ext cx="435948" cy="207471"/>
        </a:xfrm>
        <a:custGeom>
          <a:avLst/>
          <a:gdLst/>
          <a:ahLst/>
          <a:cxnLst/>
          <a:rect l="0" t="0" r="0" b="0"/>
          <a:pathLst>
            <a:path>
              <a:moveTo>
                <a:pt x="0" y="0"/>
              </a:moveTo>
              <a:lnTo>
                <a:pt x="0" y="141385"/>
              </a:lnTo>
              <a:lnTo>
                <a:pt x="435948" y="141385"/>
              </a:lnTo>
              <a:lnTo>
                <a:pt x="435948" y="2074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A8B472-7363-4B46-B8EA-BF6CFDC989E0}">
      <dsp:nvSpPr>
        <dsp:cNvPr id="0" name=""/>
        <dsp:cNvSpPr/>
      </dsp:nvSpPr>
      <dsp:spPr>
        <a:xfrm>
          <a:off x="2055757" y="1838585"/>
          <a:ext cx="91440" cy="207471"/>
        </a:xfrm>
        <a:custGeom>
          <a:avLst/>
          <a:gdLst/>
          <a:ahLst/>
          <a:cxnLst/>
          <a:rect l="0" t="0" r="0" b="0"/>
          <a:pathLst>
            <a:path>
              <a:moveTo>
                <a:pt x="45720" y="0"/>
              </a:moveTo>
              <a:lnTo>
                <a:pt x="45720" y="2074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AD4620-731F-A64F-AEAF-304EBF9FB8B2}">
      <dsp:nvSpPr>
        <dsp:cNvPr id="0" name=""/>
        <dsp:cNvSpPr/>
      </dsp:nvSpPr>
      <dsp:spPr>
        <a:xfrm>
          <a:off x="2101477" y="1178124"/>
          <a:ext cx="435948" cy="207471"/>
        </a:xfrm>
        <a:custGeom>
          <a:avLst/>
          <a:gdLst/>
          <a:ahLst/>
          <a:cxnLst/>
          <a:rect l="0" t="0" r="0" b="0"/>
          <a:pathLst>
            <a:path>
              <a:moveTo>
                <a:pt x="435948" y="0"/>
              </a:moveTo>
              <a:lnTo>
                <a:pt x="435948" y="141385"/>
              </a:lnTo>
              <a:lnTo>
                <a:pt x="0" y="141385"/>
              </a:lnTo>
              <a:lnTo>
                <a:pt x="0" y="2074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54D094-A426-AD4C-9C0C-38701EE0CB04}">
      <dsp:nvSpPr>
        <dsp:cNvPr id="0" name=""/>
        <dsp:cNvSpPr/>
      </dsp:nvSpPr>
      <dsp:spPr>
        <a:xfrm>
          <a:off x="1665528" y="517662"/>
          <a:ext cx="871896" cy="207471"/>
        </a:xfrm>
        <a:custGeom>
          <a:avLst/>
          <a:gdLst/>
          <a:ahLst/>
          <a:cxnLst/>
          <a:rect l="0" t="0" r="0" b="0"/>
          <a:pathLst>
            <a:path>
              <a:moveTo>
                <a:pt x="0" y="0"/>
              </a:moveTo>
              <a:lnTo>
                <a:pt x="0" y="141385"/>
              </a:lnTo>
              <a:lnTo>
                <a:pt x="871896" y="141385"/>
              </a:lnTo>
              <a:lnTo>
                <a:pt x="871896" y="2074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6AE949-8FD0-FC47-A067-F2B3C061F0A6}">
      <dsp:nvSpPr>
        <dsp:cNvPr id="0" name=""/>
        <dsp:cNvSpPr/>
      </dsp:nvSpPr>
      <dsp:spPr>
        <a:xfrm>
          <a:off x="1183860" y="1838585"/>
          <a:ext cx="91440" cy="207471"/>
        </a:xfrm>
        <a:custGeom>
          <a:avLst/>
          <a:gdLst/>
          <a:ahLst/>
          <a:cxnLst/>
          <a:rect l="0" t="0" r="0" b="0"/>
          <a:pathLst>
            <a:path>
              <a:moveTo>
                <a:pt x="45720" y="0"/>
              </a:moveTo>
              <a:lnTo>
                <a:pt x="45720" y="2074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BEF429-AA1A-524D-8532-B9F284020632}">
      <dsp:nvSpPr>
        <dsp:cNvPr id="0" name=""/>
        <dsp:cNvSpPr/>
      </dsp:nvSpPr>
      <dsp:spPr>
        <a:xfrm>
          <a:off x="793632" y="1178124"/>
          <a:ext cx="435948" cy="207471"/>
        </a:xfrm>
        <a:custGeom>
          <a:avLst/>
          <a:gdLst/>
          <a:ahLst/>
          <a:cxnLst/>
          <a:rect l="0" t="0" r="0" b="0"/>
          <a:pathLst>
            <a:path>
              <a:moveTo>
                <a:pt x="0" y="0"/>
              </a:moveTo>
              <a:lnTo>
                <a:pt x="0" y="141385"/>
              </a:lnTo>
              <a:lnTo>
                <a:pt x="435948" y="141385"/>
              </a:lnTo>
              <a:lnTo>
                <a:pt x="435948" y="2074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ACB764-BF4C-B740-8661-C6D50EAD96DD}">
      <dsp:nvSpPr>
        <dsp:cNvPr id="0" name=""/>
        <dsp:cNvSpPr/>
      </dsp:nvSpPr>
      <dsp:spPr>
        <a:xfrm>
          <a:off x="311964" y="1838585"/>
          <a:ext cx="91440" cy="207471"/>
        </a:xfrm>
        <a:custGeom>
          <a:avLst/>
          <a:gdLst/>
          <a:ahLst/>
          <a:cxnLst/>
          <a:rect l="0" t="0" r="0" b="0"/>
          <a:pathLst>
            <a:path>
              <a:moveTo>
                <a:pt x="45720" y="0"/>
              </a:moveTo>
              <a:lnTo>
                <a:pt x="45720" y="2074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7F0CFC-3838-C546-BDA2-3A9BA8A2A40B}">
      <dsp:nvSpPr>
        <dsp:cNvPr id="0" name=""/>
        <dsp:cNvSpPr/>
      </dsp:nvSpPr>
      <dsp:spPr>
        <a:xfrm>
          <a:off x="357684" y="1178124"/>
          <a:ext cx="435948" cy="207471"/>
        </a:xfrm>
        <a:custGeom>
          <a:avLst/>
          <a:gdLst/>
          <a:ahLst/>
          <a:cxnLst/>
          <a:rect l="0" t="0" r="0" b="0"/>
          <a:pathLst>
            <a:path>
              <a:moveTo>
                <a:pt x="435948" y="0"/>
              </a:moveTo>
              <a:lnTo>
                <a:pt x="435948" y="141385"/>
              </a:lnTo>
              <a:lnTo>
                <a:pt x="0" y="141385"/>
              </a:lnTo>
              <a:lnTo>
                <a:pt x="0" y="2074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8ABFAB-EE79-4B4B-A2F9-05AA29A384B7}">
      <dsp:nvSpPr>
        <dsp:cNvPr id="0" name=""/>
        <dsp:cNvSpPr/>
      </dsp:nvSpPr>
      <dsp:spPr>
        <a:xfrm>
          <a:off x="793632" y="517662"/>
          <a:ext cx="871896" cy="207471"/>
        </a:xfrm>
        <a:custGeom>
          <a:avLst/>
          <a:gdLst/>
          <a:ahLst/>
          <a:cxnLst/>
          <a:rect l="0" t="0" r="0" b="0"/>
          <a:pathLst>
            <a:path>
              <a:moveTo>
                <a:pt x="871896" y="0"/>
              </a:moveTo>
              <a:lnTo>
                <a:pt x="871896" y="141385"/>
              </a:lnTo>
              <a:lnTo>
                <a:pt x="0" y="141385"/>
              </a:lnTo>
              <a:lnTo>
                <a:pt x="0" y="2074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2C2AF4-5AC1-304A-82B1-4E275327258B}">
      <dsp:nvSpPr>
        <dsp:cNvPr id="0" name=""/>
        <dsp:cNvSpPr/>
      </dsp:nvSpPr>
      <dsp:spPr>
        <a:xfrm>
          <a:off x="1308843" y="64672"/>
          <a:ext cx="713369" cy="452989"/>
        </a:xfrm>
        <a:prstGeom prst="roundRect">
          <a:avLst>
            <a:gd name="adj" fmla="val 10000"/>
          </a:avLst>
        </a:prstGeom>
        <a:solidFill>
          <a:schemeClr val="accent1">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4A0C77-4C93-E144-BAB6-D6D06103B692}">
      <dsp:nvSpPr>
        <dsp:cNvPr id="0" name=""/>
        <dsp:cNvSpPr/>
      </dsp:nvSpPr>
      <dsp:spPr>
        <a:xfrm>
          <a:off x="1388107" y="139972"/>
          <a:ext cx="713369" cy="452989"/>
        </a:xfrm>
        <a:prstGeom prst="roundRect">
          <a:avLst>
            <a:gd name="adj" fmla="val 10000"/>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people</a:t>
          </a:r>
        </a:p>
      </dsp:txBody>
      <dsp:txXfrm>
        <a:off x="1401375" y="153240"/>
        <a:ext cx="686833" cy="426453"/>
      </dsp:txXfrm>
    </dsp:sp>
    <dsp:sp modelId="{3FCCD026-A785-E741-96BE-0A8ACA0B7C18}">
      <dsp:nvSpPr>
        <dsp:cNvPr id="0" name=""/>
        <dsp:cNvSpPr/>
      </dsp:nvSpPr>
      <dsp:spPr>
        <a:xfrm>
          <a:off x="436947" y="725134"/>
          <a:ext cx="713369" cy="45298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32D56C-4969-FC49-9E34-325F41323410}">
      <dsp:nvSpPr>
        <dsp:cNvPr id="0" name=""/>
        <dsp:cNvSpPr/>
      </dsp:nvSpPr>
      <dsp:spPr>
        <a:xfrm>
          <a:off x="516210" y="800434"/>
          <a:ext cx="713369" cy="452989"/>
        </a:xfrm>
        <a:prstGeom prst="roundRect">
          <a:avLst>
            <a:gd name="adj" fmla="val 10000"/>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person</a:t>
          </a:r>
        </a:p>
      </dsp:txBody>
      <dsp:txXfrm>
        <a:off x="529478" y="813702"/>
        <a:ext cx="686833" cy="426453"/>
      </dsp:txXfrm>
    </dsp:sp>
    <dsp:sp modelId="{E5C3F9A4-7C85-0341-A6DF-D56714E117C7}">
      <dsp:nvSpPr>
        <dsp:cNvPr id="0" name=""/>
        <dsp:cNvSpPr/>
      </dsp:nvSpPr>
      <dsp:spPr>
        <a:xfrm>
          <a:off x="999" y="1385595"/>
          <a:ext cx="713369" cy="45298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B26883-BF2F-E241-A1D1-6B0273FF1FC0}">
      <dsp:nvSpPr>
        <dsp:cNvPr id="0" name=""/>
        <dsp:cNvSpPr/>
      </dsp:nvSpPr>
      <dsp:spPr>
        <a:xfrm>
          <a:off x="80262" y="1460895"/>
          <a:ext cx="713369" cy="452989"/>
        </a:xfrm>
        <a:prstGeom prst="roundRect">
          <a:avLst>
            <a:gd name="adj" fmla="val 10000"/>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surname</a:t>
          </a:r>
        </a:p>
      </dsp:txBody>
      <dsp:txXfrm>
        <a:off x="93530" y="1474163"/>
        <a:ext cx="686833" cy="426453"/>
      </dsp:txXfrm>
    </dsp:sp>
    <dsp:sp modelId="{A85755E2-E8E9-5C4D-8A50-671C9F97F6BF}">
      <dsp:nvSpPr>
        <dsp:cNvPr id="0" name=""/>
        <dsp:cNvSpPr/>
      </dsp:nvSpPr>
      <dsp:spPr>
        <a:xfrm>
          <a:off x="999" y="2046057"/>
          <a:ext cx="713369" cy="45298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9A6F9E-ED29-F947-BC64-B090B9403B52}">
      <dsp:nvSpPr>
        <dsp:cNvPr id="0" name=""/>
        <dsp:cNvSpPr/>
      </dsp:nvSpPr>
      <dsp:spPr>
        <a:xfrm>
          <a:off x="80262" y="2121357"/>
          <a:ext cx="713369" cy="452989"/>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Biden</a:t>
          </a:r>
        </a:p>
      </dsp:txBody>
      <dsp:txXfrm>
        <a:off x="93530" y="2134625"/>
        <a:ext cx="686833" cy="426453"/>
      </dsp:txXfrm>
    </dsp:sp>
    <dsp:sp modelId="{B26799CA-BE88-3247-ADB3-17F1084A426F}">
      <dsp:nvSpPr>
        <dsp:cNvPr id="0" name=""/>
        <dsp:cNvSpPr/>
      </dsp:nvSpPr>
      <dsp:spPr>
        <a:xfrm>
          <a:off x="872895" y="1385595"/>
          <a:ext cx="713369" cy="45298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CC6F4B-E697-4C4F-8C56-6673FFE5EB1F}">
      <dsp:nvSpPr>
        <dsp:cNvPr id="0" name=""/>
        <dsp:cNvSpPr/>
      </dsp:nvSpPr>
      <dsp:spPr>
        <a:xfrm>
          <a:off x="952158" y="1460895"/>
          <a:ext cx="713369" cy="452989"/>
        </a:xfrm>
        <a:prstGeom prst="roundRect">
          <a:avLst>
            <a:gd name="adj" fmla="val 10000"/>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name</a:t>
          </a:r>
        </a:p>
      </dsp:txBody>
      <dsp:txXfrm>
        <a:off x="965426" y="1474163"/>
        <a:ext cx="686833" cy="426453"/>
      </dsp:txXfrm>
    </dsp:sp>
    <dsp:sp modelId="{76BE0510-343F-9B4F-9CC1-2727354A4A25}">
      <dsp:nvSpPr>
        <dsp:cNvPr id="0" name=""/>
        <dsp:cNvSpPr/>
      </dsp:nvSpPr>
      <dsp:spPr>
        <a:xfrm>
          <a:off x="872895" y="2046057"/>
          <a:ext cx="713369" cy="45298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F1F1D4-8CDF-1E40-A1D3-B5DD47D3D9BF}">
      <dsp:nvSpPr>
        <dsp:cNvPr id="0" name=""/>
        <dsp:cNvSpPr/>
      </dsp:nvSpPr>
      <dsp:spPr>
        <a:xfrm>
          <a:off x="952158" y="2121357"/>
          <a:ext cx="713369" cy="452989"/>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Joe</a:t>
          </a:r>
        </a:p>
      </dsp:txBody>
      <dsp:txXfrm>
        <a:off x="965426" y="2134625"/>
        <a:ext cx="686833" cy="426453"/>
      </dsp:txXfrm>
    </dsp:sp>
    <dsp:sp modelId="{B318E782-F3CB-B042-9266-B180F82E4DE7}">
      <dsp:nvSpPr>
        <dsp:cNvPr id="0" name=""/>
        <dsp:cNvSpPr/>
      </dsp:nvSpPr>
      <dsp:spPr>
        <a:xfrm>
          <a:off x="2180740" y="725134"/>
          <a:ext cx="713369" cy="45298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9B7080-E454-224D-867E-97C1CD428DA2}">
      <dsp:nvSpPr>
        <dsp:cNvPr id="0" name=""/>
        <dsp:cNvSpPr/>
      </dsp:nvSpPr>
      <dsp:spPr>
        <a:xfrm>
          <a:off x="2260003" y="800434"/>
          <a:ext cx="713369" cy="452989"/>
        </a:xfrm>
        <a:prstGeom prst="roundRect">
          <a:avLst>
            <a:gd name="adj" fmla="val 10000"/>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person</a:t>
          </a:r>
        </a:p>
      </dsp:txBody>
      <dsp:txXfrm>
        <a:off x="2273271" y="813702"/>
        <a:ext cx="686833" cy="426453"/>
      </dsp:txXfrm>
    </dsp:sp>
    <dsp:sp modelId="{A654A000-7116-D64E-9C57-01B0B1FBFBB4}">
      <dsp:nvSpPr>
        <dsp:cNvPr id="0" name=""/>
        <dsp:cNvSpPr/>
      </dsp:nvSpPr>
      <dsp:spPr>
        <a:xfrm>
          <a:off x="1744792" y="1385595"/>
          <a:ext cx="713369" cy="45298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B6B25D-5D4C-4B4D-BB24-144288247C68}">
      <dsp:nvSpPr>
        <dsp:cNvPr id="0" name=""/>
        <dsp:cNvSpPr/>
      </dsp:nvSpPr>
      <dsp:spPr>
        <a:xfrm>
          <a:off x="1824055" y="1460895"/>
          <a:ext cx="713369" cy="452989"/>
        </a:xfrm>
        <a:prstGeom prst="roundRect">
          <a:avLst>
            <a:gd name="adj" fmla="val 10000"/>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surname</a:t>
          </a:r>
        </a:p>
      </dsp:txBody>
      <dsp:txXfrm>
        <a:off x="1837323" y="1474163"/>
        <a:ext cx="686833" cy="426453"/>
      </dsp:txXfrm>
    </dsp:sp>
    <dsp:sp modelId="{ACEB42EB-3B7C-B64A-8BE0-9148A5A2350B}">
      <dsp:nvSpPr>
        <dsp:cNvPr id="0" name=""/>
        <dsp:cNvSpPr/>
      </dsp:nvSpPr>
      <dsp:spPr>
        <a:xfrm>
          <a:off x="1744792" y="2046057"/>
          <a:ext cx="713369" cy="45298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A81284-1EC5-104E-A2CF-D3F416291979}">
      <dsp:nvSpPr>
        <dsp:cNvPr id="0" name=""/>
        <dsp:cNvSpPr/>
      </dsp:nvSpPr>
      <dsp:spPr>
        <a:xfrm>
          <a:off x="1824055" y="2121357"/>
          <a:ext cx="713369" cy="452989"/>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Trump</a:t>
          </a:r>
        </a:p>
      </dsp:txBody>
      <dsp:txXfrm>
        <a:off x="1837323" y="2134625"/>
        <a:ext cx="686833" cy="426453"/>
      </dsp:txXfrm>
    </dsp:sp>
    <dsp:sp modelId="{E1690F81-FDCC-7C4F-8103-09F420E34B72}">
      <dsp:nvSpPr>
        <dsp:cNvPr id="0" name=""/>
        <dsp:cNvSpPr/>
      </dsp:nvSpPr>
      <dsp:spPr>
        <a:xfrm>
          <a:off x="2616688" y="1385595"/>
          <a:ext cx="713369" cy="45298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5A4263-6E35-5445-91EC-D8538E088760}">
      <dsp:nvSpPr>
        <dsp:cNvPr id="0" name=""/>
        <dsp:cNvSpPr/>
      </dsp:nvSpPr>
      <dsp:spPr>
        <a:xfrm>
          <a:off x="2695952" y="1460895"/>
          <a:ext cx="713369" cy="452989"/>
        </a:xfrm>
        <a:prstGeom prst="roundRect">
          <a:avLst>
            <a:gd name="adj" fmla="val 10000"/>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name</a:t>
          </a:r>
        </a:p>
      </dsp:txBody>
      <dsp:txXfrm>
        <a:off x="2709220" y="1474163"/>
        <a:ext cx="686833" cy="426453"/>
      </dsp:txXfrm>
    </dsp:sp>
    <dsp:sp modelId="{569DBE89-7C6B-2044-B5A8-F6F9AE474A63}">
      <dsp:nvSpPr>
        <dsp:cNvPr id="0" name=""/>
        <dsp:cNvSpPr/>
      </dsp:nvSpPr>
      <dsp:spPr>
        <a:xfrm>
          <a:off x="2616688" y="2046057"/>
          <a:ext cx="713369" cy="45298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67D0FB-9A17-AC42-89EC-5BD432E2DB82}">
      <dsp:nvSpPr>
        <dsp:cNvPr id="0" name=""/>
        <dsp:cNvSpPr/>
      </dsp:nvSpPr>
      <dsp:spPr>
        <a:xfrm>
          <a:off x="2695952" y="2121357"/>
          <a:ext cx="713369" cy="452989"/>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Donald</a:t>
          </a:r>
        </a:p>
      </dsp:txBody>
      <dsp:txXfrm>
        <a:off x="2709220" y="2134625"/>
        <a:ext cx="686833" cy="4264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7CD3A-3D50-9548-ADFC-DA15F401AFD5}">
      <dsp:nvSpPr>
        <dsp:cNvPr id="0" name=""/>
        <dsp:cNvSpPr/>
      </dsp:nvSpPr>
      <dsp:spPr>
        <a:xfrm>
          <a:off x="3744109" y="2165503"/>
          <a:ext cx="91440" cy="253268"/>
        </a:xfrm>
        <a:custGeom>
          <a:avLst/>
          <a:gdLst/>
          <a:ahLst/>
          <a:cxnLst/>
          <a:rect l="0" t="0" r="0" b="0"/>
          <a:pathLst>
            <a:path>
              <a:moveTo>
                <a:pt x="45720" y="0"/>
              </a:moveTo>
              <a:lnTo>
                <a:pt x="45720" y="2532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872AA2-92DC-BB40-A674-AB2261F626FD}">
      <dsp:nvSpPr>
        <dsp:cNvPr id="0" name=""/>
        <dsp:cNvSpPr/>
      </dsp:nvSpPr>
      <dsp:spPr>
        <a:xfrm>
          <a:off x="3257650" y="1359252"/>
          <a:ext cx="532178" cy="253268"/>
        </a:xfrm>
        <a:custGeom>
          <a:avLst/>
          <a:gdLst/>
          <a:ahLst/>
          <a:cxnLst/>
          <a:rect l="0" t="0" r="0" b="0"/>
          <a:pathLst>
            <a:path>
              <a:moveTo>
                <a:pt x="0" y="0"/>
              </a:moveTo>
              <a:lnTo>
                <a:pt x="0" y="172595"/>
              </a:lnTo>
              <a:lnTo>
                <a:pt x="532178" y="172595"/>
              </a:lnTo>
              <a:lnTo>
                <a:pt x="532178" y="2532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A8B472-7363-4B46-B8EA-BF6CFDC989E0}">
      <dsp:nvSpPr>
        <dsp:cNvPr id="0" name=""/>
        <dsp:cNvSpPr/>
      </dsp:nvSpPr>
      <dsp:spPr>
        <a:xfrm>
          <a:off x="2679752" y="2165503"/>
          <a:ext cx="91440" cy="253268"/>
        </a:xfrm>
        <a:custGeom>
          <a:avLst/>
          <a:gdLst/>
          <a:ahLst/>
          <a:cxnLst/>
          <a:rect l="0" t="0" r="0" b="0"/>
          <a:pathLst>
            <a:path>
              <a:moveTo>
                <a:pt x="45720" y="0"/>
              </a:moveTo>
              <a:lnTo>
                <a:pt x="45720" y="2532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AD4620-731F-A64F-AEAF-304EBF9FB8B2}">
      <dsp:nvSpPr>
        <dsp:cNvPr id="0" name=""/>
        <dsp:cNvSpPr/>
      </dsp:nvSpPr>
      <dsp:spPr>
        <a:xfrm>
          <a:off x="2725472" y="1359252"/>
          <a:ext cx="532178" cy="253268"/>
        </a:xfrm>
        <a:custGeom>
          <a:avLst/>
          <a:gdLst/>
          <a:ahLst/>
          <a:cxnLst/>
          <a:rect l="0" t="0" r="0" b="0"/>
          <a:pathLst>
            <a:path>
              <a:moveTo>
                <a:pt x="532178" y="0"/>
              </a:moveTo>
              <a:lnTo>
                <a:pt x="532178" y="172595"/>
              </a:lnTo>
              <a:lnTo>
                <a:pt x="0" y="172595"/>
              </a:lnTo>
              <a:lnTo>
                <a:pt x="0" y="2532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54D094-A426-AD4C-9C0C-38701EE0CB04}">
      <dsp:nvSpPr>
        <dsp:cNvPr id="0" name=""/>
        <dsp:cNvSpPr/>
      </dsp:nvSpPr>
      <dsp:spPr>
        <a:xfrm>
          <a:off x="2193293" y="553002"/>
          <a:ext cx="1064357" cy="253268"/>
        </a:xfrm>
        <a:custGeom>
          <a:avLst/>
          <a:gdLst/>
          <a:ahLst/>
          <a:cxnLst/>
          <a:rect l="0" t="0" r="0" b="0"/>
          <a:pathLst>
            <a:path>
              <a:moveTo>
                <a:pt x="0" y="0"/>
              </a:moveTo>
              <a:lnTo>
                <a:pt x="0" y="172595"/>
              </a:lnTo>
              <a:lnTo>
                <a:pt x="1064357" y="172595"/>
              </a:lnTo>
              <a:lnTo>
                <a:pt x="1064357" y="253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6AE949-8FD0-FC47-A067-F2B3C061F0A6}">
      <dsp:nvSpPr>
        <dsp:cNvPr id="0" name=""/>
        <dsp:cNvSpPr/>
      </dsp:nvSpPr>
      <dsp:spPr>
        <a:xfrm>
          <a:off x="1615395" y="2165503"/>
          <a:ext cx="91440" cy="253268"/>
        </a:xfrm>
        <a:custGeom>
          <a:avLst/>
          <a:gdLst/>
          <a:ahLst/>
          <a:cxnLst/>
          <a:rect l="0" t="0" r="0" b="0"/>
          <a:pathLst>
            <a:path>
              <a:moveTo>
                <a:pt x="45720" y="0"/>
              </a:moveTo>
              <a:lnTo>
                <a:pt x="45720" y="2532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BEF429-AA1A-524D-8532-B9F284020632}">
      <dsp:nvSpPr>
        <dsp:cNvPr id="0" name=""/>
        <dsp:cNvSpPr/>
      </dsp:nvSpPr>
      <dsp:spPr>
        <a:xfrm>
          <a:off x="1128936" y="1359252"/>
          <a:ext cx="532178" cy="253268"/>
        </a:xfrm>
        <a:custGeom>
          <a:avLst/>
          <a:gdLst/>
          <a:ahLst/>
          <a:cxnLst/>
          <a:rect l="0" t="0" r="0" b="0"/>
          <a:pathLst>
            <a:path>
              <a:moveTo>
                <a:pt x="0" y="0"/>
              </a:moveTo>
              <a:lnTo>
                <a:pt x="0" y="172595"/>
              </a:lnTo>
              <a:lnTo>
                <a:pt x="532178" y="172595"/>
              </a:lnTo>
              <a:lnTo>
                <a:pt x="532178" y="2532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ACB764-BF4C-B740-8661-C6D50EAD96DD}">
      <dsp:nvSpPr>
        <dsp:cNvPr id="0" name=""/>
        <dsp:cNvSpPr/>
      </dsp:nvSpPr>
      <dsp:spPr>
        <a:xfrm>
          <a:off x="551038" y="2165503"/>
          <a:ext cx="91440" cy="253268"/>
        </a:xfrm>
        <a:custGeom>
          <a:avLst/>
          <a:gdLst/>
          <a:ahLst/>
          <a:cxnLst/>
          <a:rect l="0" t="0" r="0" b="0"/>
          <a:pathLst>
            <a:path>
              <a:moveTo>
                <a:pt x="45720" y="0"/>
              </a:moveTo>
              <a:lnTo>
                <a:pt x="45720" y="2532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7F0CFC-3838-C546-BDA2-3A9BA8A2A40B}">
      <dsp:nvSpPr>
        <dsp:cNvPr id="0" name=""/>
        <dsp:cNvSpPr/>
      </dsp:nvSpPr>
      <dsp:spPr>
        <a:xfrm>
          <a:off x="596758" y="1359252"/>
          <a:ext cx="532178" cy="253268"/>
        </a:xfrm>
        <a:custGeom>
          <a:avLst/>
          <a:gdLst/>
          <a:ahLst/>
          <a:cxnLst/>
          <a:rect l="0" t="0" r="0" b="0"/>
          <a:pathLst>
            <a:path>
              <a:moveTo>
                <a:pt x="532178" y="0"/>
              </a:moveTo>
              <a:lnTo>
                <a:pt x="532178" y="172595"/>
              </a:lnTo>
              <a:lnTo>
                <a:pt x="0" y="172595"/>
              </a:lnTo>
              <a:lnTo>
                <a:pt x="0" y="2532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8ABFAB-EE79-4B4B-A2F9-05AA29A384B7}">
      <dsp:nvSpPr>
        <dsp:cNvPr id="0" name=""/>
        <dsp:cNvSpPr/>
      </dsp:nvSpPr>
      <dsp:spPr>
        <a:xfrm>
          <a:off x="1128936" y="553002"/>
          <a:ext cx="1064357" cy="253268"/>
        </a:xfrm>
        <a:custGeom>
          <a:avLst/>
          <a:gdLst/>
          <a:ahLst/>
          <a:cxnLst/>
          <a:rect l="0" t="0" r="0" b="0"/>
          <a:pathLst>
            <a:path>
              <a:moveTo>
                <a:pt x="1064357" y="0"/>
              </a:moveTo>
              <a:lnTo>
                <a:pt x="1064357" y="172595"/>
              </a:lnTo>
              <a:lnTo>
                <a:pt x="0" y="172595"/>
              </a:lnTo>
              <a:lnTo>
                <a:pt x="0" y="253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2C2AF4-5AC1-304A-82B1-4E275327258B}">
      <dsp:nvSpPr>
        <dsp:cNvPr id="0" name=""/>
        <dsp:cNvSpPr/>
      </dsp:nvSpPr>
      <dsp:spPr>
        <a:xfrm>
          <a:off x="1757874" y="20"/>
          <a:ext cx="870837" cy="552981"/>
        </a:xfrm>
        <a:prstGeom prst="roundRect">
          <a:avLst>
            <a:gd name="adj" fmla="val 10000"/>
          </a:avLst>
        </a:prstGeom>
        <a:solidFill>
          <a:schemeClr val="accent1">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4A0C77-4C93-E144-BAB6-D6D06103B692}">
      <dsp:nvSpPr>
        <dsp:cNvPr id="0" name=""/>
        <dsp:cNvSpPr/>
      </dsp:nvSpPr>
      <dsp:spPr>
        <a:xfrm>
          <a:off x="1854634" y="91942"/>
          <a:ext cx="870837" cy="552981"/>
        </a:xfrm>
        <a:prstGeom prst="roundRect">
          <a:avLst>
            <a:gd name="adj" fmla="val 10000"/>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people</a:t>
          </a:r>
        </a:p>
      </dsp:txBody>
      <dsp:txXfrm>
        <a:off x="1870830" y="108138"/>
        <a:ext cx="838445" cy="520589"/>
      </dsp:txXfrm>
    </dsp:sp>
    <dsp:sp modelId="{3FCCD026-A785-E741-96BE-0A8ACA0B7C18}">
      <dsp:nvSpPr>
        <dsp:cNvPr id="0" name=""/>
        <dsp:cNvSpPr/>
      </dsp:nvSpPr>
      <dsp:spPr>
        <a:xfrm>
          <a:off x="693517" y="806270"/>
          <a:ext cx="870837" cy="55298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32D56C-4969-FC49-9E34-325F41323410}">
      <dsp:nvSpPr>
        <dsp:cNvPr id="0" name=""/>
        <dsp:cNvSpPr/>
      </dsp:nvSpPr>
      <dsp:spPr>
        <a:xfrm>
          <a:off x="790277" y="898192"/>
          <a:ext cx="870837" cy="552981"/>
        </a:xfrm>
        <a:prstGeom prst="roundRect">
          <a:avLst>
            <a:gd name="adj" fmla="val 10000"/>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person</a:t>
          </a:r>
        </a:p>
      </dsp:txBody>
      <dsp:txXfrm>
        <a:off x="806473" y="914388"/>
        <a:ext cx="838445" cy="520589"/>
      </dsp:txXfrm>
    </dsp:sp>
    <dsp:sp modelId="{E5C3F9A4-7C85-0341-A6DF-D56714E117C7}">
      <dsp:nvSpPr>
        <dsp:cNvPr id="0" name=""/>
        <dsp:cNvSpPr/>
      </dsp:nvSpPr>
      <dsp:spPr>
        <a:xfrm>
          <a:off x="161339" y="1612521"/>
          <a:ext cx="870837" cy="55298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B26883-BF2F-E241-A1D1-6B0273FF1FC0}">
      <dsp:nvSpPr>
        <dsp:cNvPr id="0" name=""/>
        <dsp:cNvSpPr/>
      </dsp:nvSpPr>
      <dsp:spPr>
        <a:xfrm>
          <a:off x="258098" y="1704443"/>
          <a:ext cx="870837" cy="552981"/>
        </a:xfrm>
        <a:prstGeom prst="roundRect">
          <a:avLst>
            <a:gd name="adj" fmla="val 10000"/>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surname</a:t>
          </a:r>
        </a:p>
      </dsp:txBody>
      <dsp:txXfrm>
        <a:off x="274294" y="1720639"/>
        <a:ext cx="838445" cy="520589"/>
      </dsp:txXfrm>
    </dsp:sp>
    <dsp:sp modelId="{A85755E2-E8E9-5C4D-8A50-671C9F97F6BF}">
      <dsp:nvSpPr>
        <dsp:cNvPr id="0" name=""/>
        <dsp:cNvSpPr/>
      </dsp:nvSpPr>
      <dsp:spPr>
        <a:xfrm>
          <a:off x="161339" y="2418771"/>
          <a:ext cx="870837" cy="55298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9A6F9E-ED29-F947-BC64-B090B9403B52}">
      <dsp:nvSpPr>
        <dsp:cNvPr id="0" name=""/>
        <dsp:cNvSpPr/>
      </dsp:nvSpPr>
      <dsp:spPr>
        <a:xfrm>
          <a:off x="258098" y="2510693"/>
          <a:ext cx="870837" cy="55298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Biden</a:t>
          </a:r>
        </a:p>
      </dsp:txBody>
      <dsp:txXfrm>
        <a:off x="274294" y="2526889"/>
        <a:ext cx="838445" cy="520589"/>
      </dsp:txXfrm>
    </dsp:sp>
    <dsp:sp modelId="{B26799CA-BE88-3247-ADB3-17F1084A426F}">
      <dsp:nvSpPr>
        <dsp:cNvPr id="0" name=""/>
        <dsp:cNvSpPr/>
      </dsp:nvSpPr>
      <dsp:spPr>
        <a:xfrm>
          <a:off x="1225696" y="1612521"/>
          <a:ext cx="870837" cy="55298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CC6F4B-E697-4C4F-8C56-6673FFE5EB1F}">
      <dsp:nvSpPr>
        <dsp:cNvPr id="0" name=""/>
        <dsp:cNvSpPr/>
      </dsp:nvSpPr>
      <dsp:spPr>
        <a:xfrm>
          <a:off x="1322456" y="1704443"/>
          <a:ext cx="870837" cy="552981"/>
        </a:xfrm>
        <a:prstGeom prst="roundRect">
          <a:avLst>
            <a:gd name="adj" fmla="val 10000"/>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name</a:t>
          </a:r>
        </a:p>
      </dsp:txBody>
      <dsp:txXfrm>
        <a:off x="1338652" y="1720639"/>
        <a:ext cx="838445" cy="520589"/>
      </dsp:txXfrm>
    </dsp:sp>
    <dsp:sp modelId="{76BE0510-343F-9B4F-9CC1-2727354A4A25}">
      <dsp:nvSpPr>
        <dsp:cNvPr id="0" name=""/>
        <dsp:cNvSpPr/>
      </dsp:nvSpPr>
      <dsp:spPr>
        <a:xfrm>
          <a:off x="1225696" y="2418771"/>
          <a:ext cx="870837" cy="55298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F1F1D4-8CDF-1E40-A1D3-B5DD47D3D9BF}">
      <dsp:nvSpPr>
        <dsp:cNvPr id="0" name=""/>
        <dsp:cNvSpPr/>
      </dsp:nvSpPr>
      <dsp:spPr>
        <a:xfrm>
          <a:off x="1322456" y="2510693"/>
          <a:ext cx="870837" cy="55298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Joe</a:t>
          </a:r>
        </a:p>
      </dsp:txBody>
      <dsp:txXfrm>
        <a:off x="1338652" y="2526889"/>
        <a:ext cx="838445" cy="520589"/>
      </dsp:txXfrm>
    </dsp:sp>
    <dsp:sp modelId="{B318E782-F3CB-B042-9266-B180F82E4DE7}">
      <dsp:nvSpPr>
        <dsp:cNvPr id="0" name=""/>
        <dsp:cNvSpPr/>
      </dsp:nvSpPr>
      <dsp:spPr>
        <a:xfrm>
          <a:off x="2822231" y="806270"/>
          <a:ext cx="870837" cy="55298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9B7080-E454-224D-867E-97C1CD428DA2}">
      <dsp:nvSpPr>
        <dsp:cNvPr id="0" name=""/>
        <dsp:cNvSpPr/>
      </dsp:nvSpPr>
      <dsp:spPr>
        <a:xfrm>
          <a:off x="2918991" y="898192"/>
          <a:ext cx="870837" cy="552981"/>
        </a:xfrm>
        <a:prstGeom prst="roundRect">
          <a:avLst>
            <a:gd name="adj" fmla="val 10000"/>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person</a:t>
          </a:r>
        </a:p>
      </dsp:txBody>
      <dsp:txXfrm>
        <a:off x="2935187" y="914388"/>
        <a:ext cx="838445" cy="520589"/>
      </dsp:txXfrm>
    </dsp:sp>
    <dsp:sp modelId="{A654A000-7116-D64E-9C57-01B0B1FBFBB4}">
      <dsp:nvSpPr>
        <dsp:cNvPr id="0" name=""/>
        <dsp:cNvSpPr/>
      </dsp:nvSpPr>
      <dsp:spPr>
        <a:xfrm>
          <a:off x="2290053" y="1612521"/>
          <a:ext cx="870837" cy="55298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B6B25D-5D4C-4B4D-BB24-144288247C68}">
      <dsp:nvSpPr>
        <dsp:cNvPr id="0" name=""/>
        <dsp:cNvSpPr/>
      </dsp:nvSpPr>
      <dsp:spPr>
        <a:xfrm>
          <a:off x="2386813" y="1704443"/>
          <a:ext cx="870837" cy="552981"/>
        </a:xfrm>
        <a:prstGeom prst="roundRect">
          <a:avLst>
            <a:gd name="adj" fmla="val 10000"/>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surname</a:t>
          </a:r>
        </a:p>
      </dsp:txBody>
      <dsp:txXfrm>
        <a:off x="2403009" y="1720639"/>
        <a:ext cx="838445" cy="520589"/>
      </dsp:txXfrm>
    </dsp:sp>
    <dsp:sp modelId="{ACEB42EB-3B7C-B64A-8BE0-9148A5A2350B}">
      <dsp:nvSpPr>
        <dsp:cNvPr id="0" name=""/>
        <dsp:cNvSpPr/>
      </dsp:nvSpPr>
      <dsp:spPr>
        <a:xfrm>
          <a:off x="2290053" y="2418771"/>
          <a:ext cx="870837" cy="55298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A81284-1EC5-104E-A2CF-D3F416291979}">
      <dsp:nvSpPr>
        <dsp:cNvPr id="0" name=""/>
        <dsp:cNvSpPr/>
      </dsp:nvSpPr>
      <dsp:spPr>
        <a:xfrm>
          <a:off x="2386813" y="2510693"/>
          <a:ext cx="870837" cy="55298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Trump</a:t>
          </a:r>
        </a:p>
      </dsp:txBody>
      <dsp:txXfrm>
        <a:off x="2403009" y="2526889"/>
        <a:ext cx="838445" cy="520589"/>
      </dsp:txXfrm>
    </dsp:sp>
    <dsp:sp modelId="{E1690F81-FDCC-7C4F-8103-09F420E34B72}">
      <dsp:nvSpPr>
        <dsp:cNvPr id="0" name=""/>
        <dsp:cNvSpPr/>
      </dsp:nvSpPr>
      <dsp:spPr>
        <a:xfrm>
          <a:off x="3354410" y="1612521"/>
          <a:ext cx="870837" cy="55298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5A4263-6E35-5445-91EC-D8538E088760}">
      <dsp:nvSpPr>
        <dsp:cNvPr id="0" name=""/>
        <dsp:cNvSpPr/>
      </dsp:nvSpPr>
      <dsp:spPr>
        <a:xfrm>
          <a:off x="3451170" y="1704443"/>
          <a:ext cx="870837" cy="552981"/>
        </a:xfrm>
        <a:prstGeom prst="roundRect">
          <a:avLst>
            <a:gd name="adj" fmla="val 10000"/>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name</a:t>
          </a:r>
        </a:p>
      </dsp:txBody>
      <dsp:txXfrm>
        <a:off x="3467366" y="1720639"/>
        <a:ext cx="838445" cy="520589"/>
      </dsp:txXfrm>
    </dsp:sp>
    <dsp:sp modelId="{569DBE89-7C6B-2044-B5A8-F6F9AE474A63}">
      <dsp:nvSpPr>
        <dsp:cNvPr id="0" name=""/>
        <dsp:cNvSpPr/>
      </dsp:nvSpPr>
      <dsp:spPr>
        <a:xfrm>
          <a:off x="3354410" y="2418771"/>
          <a:ext cx="870837" cy="55298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67D0FB-9A17-AC42-89EC-5BD432E2DB82}">
      <dsp:nvSpPr>
        <dsp:cNvPr id="0" name=""/>
        <dsp:cNvSpPr/>
      </dsp:nvSpPr>
      <dsp:spPr>
        <a:xfrm>
          <a:off x="3451170" y="2510693"/>
          <a:ext cx="870837" cy="55298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Donald</a:t>
          </a:r>
        </a:p>
      </dsp:txBody>
      <dsp:txXfrm>
        <a:off x="3467366" y="2526889"/>
        <a:ext cx="838445" cy="5205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7CD3A-3D50-9548-ADFC-DA15F401AFD5}">
      <dsp:nvSpPr>
        <dsp:cNvPr id="0" name=""/>
        <dsp:cNvSpPr/>
      </dsp:nvSpPr>
      <dsp:spPr>
        <a:xfrm>
          <a:off x="4075971" y="2396104"/>
          <a:ext cx="91440" cy="280181"/>
        </a:xfrm>
        <a:custGeom>
          <a:avLst/>
          <a:gdLst/>
          <a:ahLst/>
          <a:cxnLst/>
          <a:rect l="0" t="0" r="0" b="0"/>
          <a:pathLst>
            <a:path>
              <a:moveTo>
                <a:pt x="45720" y="0"/>
              </a:moveTo>
              <a:lnTo>
                <a:pt x="45720" y="2801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872AA2-92DC-BB40-A674-AB2261F626FD}">
      <dsp:nvSpPr>
        <dsp:cNvPr id="0" name=""/>
        <dsp:cNvSpPr/>
      </dsp:nvSpPr>
      <dsp:spPr>
        <a:xfrm>
          <a:off x="3532962" y="1504180"/>
          <a:ext cx="588729" cy="280181"/>
        </a:xfrm>
        <a:custGeom>
          <a:avLst/>
          <a:gdLst/>
          <a:ahLst/>
          <a:cxnLst/>
          <a:rect l="0" t="0" r="0" b="0"/>
          <a:pathLst>
            <a:path>
              <a:moveTo>
                <a:pt x="0" y="0"/>
              </a:moveTo>
              <a:lnTo>
                <a:pt x="0" y="190935"/>
              </a:lnTo>
              <a:lnTo>
                <a:pt x="588729" y="190935"/>
              </a:lnTo>
              <a:lnTo>
                <a:pt x="588729" y="2801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A8B472-7363-4B46-B8EA-BF6CFDC989E0}">
      <dsp:nvSpPr>
        <dsp:cNvPr id="0" name=""/>
        <dsp:cNvSpPr/>
      </dsp:nvSpPr>
      <dsp:spPr>
        <a:xfrm>
          <a:off x="2898513" y="2396104"/>
          <a:ext cx="91440" cy="280181"/>
        </a:xfrm>
        <a:custGeom>
          <a:avLst/>
          <a:gdLst/>
          <a:ahLst/>
          <a:cxnLst/>
          <a:rect l="0" t="0" r="0" b="0"/>
          <a:pathLst>
            <a:path>
              <a:moveTo>
                <a:pt x="45720" y="0"/>
              </a:moveTo>
              <a:lnTo>
                <a:pt x="45720" y="2801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AD4620-731F-A64F-AEAF-304EBF9FB8B2}">
      <dsp:nvSpPr>
        <dsp:cNvPr id="0" name=""/>
        <dsp:cNvSpPr/>
      </dsp:nvSpPr>
      <dsp:spPr>
        <a:xfrm>
          <a:off x="2944233" y="1504180"/>
          <a:ext cx="588729" cy="280181"/>
        </a:xfrm>
        <a:custGeom>
          <a:avLst/>
          <a:gdLst/>
          <a:ahLst/>
          <a:cxnLst/>
          <a:rect l="0" t="0" r="0" b="0"/>
          <a:pathLst>
            <a:path>
              <a:moveTo>
                <a:pt x="588729" y="0"/>
              </a:moveTo>
              <a:lnTo>
                <a:pt x="588729" y="190935"/>
              </a:lnTo>
              <a:lnTo>
                <a:pt x="0" y="190935"/>
              </a:lnTo>
              <a:lnTo>
                <a:pt x="0" y="2801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54D094-A426-AD4C-9C0C-38701EE0CB04}">
      <dsp:nvSpPr>
        <dsp:cNvPr id="0" name=""/>
        <dsp:cNvSpPr/>
      </dsp:nvSpPr>
      <dsp:spPr>
        <a:xfrm>
          <a:off x="2355504" y="612256"/>
          <a:ext cx="1177458" cy="280181"/>
        </a:xfrm>
        <a:custGeom>
          <a:avLst/>
          <a:gdLst/>
          <a:ahLst/>
          <a:cxnLst/>
          <a:rect l="0" t="0" r="0" b="0"/>
          <a:pathLst>
            <a:path>
              <a:moveTo>
                <a:pt x="0" y="0"/>
              </a:moveTo>
              <a:lnTo>
                <a:pt x="0" y="190935"/>
              </a:lnTo>
              <a:lnTo>
                <a:pt x="1177458" y="190935"/>
              </a:lnTo>
              <a:lnTo>
                <a:pt x="1177458" y="2801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6AE949-8FD0-FC47-A067-F2B3C061F0A6}">
      <dsp:nvSpPr>
        <dsp:cNvPr id="0" name=""/>
        <dsp:cNvSpPr/>
      </dsp:nvSpPr>
      <dsp:spPr>
        <a:xfrm>
          <a:off x="1721055" y="2396104"/>
          <a:ext cx="91440" cy="280181"/>
        </a:xfrm>
        <a:custGeom>
          <a:avLst/>
          <a:gdLst/>
          <a:ahLst/>
          <a:cxnLst/>
          <a:rect l="0" t="0" r="0" b="0"/>
          <a:pathLst>
            <a:path>
              <a:moveTo>
                <a:pt x="45720" y="0"/>
              </a:moveTo>
              <a:lnTo>
                <a:pt x="45720" y="2801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BEF429-AA1A-524D-8532-B9F284020632}">
      <dsp:nvSpPr>
        <dsp:cNvPr id="0" name=""/>
        <dsp:cNvSpPr/>
      </dsp:nvSpPr>
      <dsp:spPr>
        <a:xfrm>
          <a:off x="1178046" y="1504180"/>
          <a:ext cx="588729" cy="280181"/>
        </a:xfrm>
        <a:custGeom>
          <a:avLst/>
          <a:gdLst/>
          <a:ahLst/>
          <a:cxnLst/>
          <a:rect l="0" t="0" r="0" b="0"/>
          <a:pathLst>
            <a:path>
              <a:moveTo>
                <a:pt x="0" y="0"/>
              </a:moveTo>
              <a:lnTo>
                <a:pt x="0" y="190935"/>
              </a:lnTo>
              <a:lnTo>
                <a:pt x="588729" y="190935"/>
              </a:lnTo>
              <a:lnTo>
                <a:pt x="588729" y="2801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ACB764-BF4C-B740-8661-C6D50EAD96DD}">
      <dsp:nvSpPr>
        <dsp:cNvPr id="0" name=""/>
        <dsp:cNvSpPr/>
      </dsp:nvSpPr>
      <dsp:spPr>
        <a:xfrm>
          <a:off x="543597" y="2396104"/>
          <a:ext cx="91440" cy="280181"/>
        </a:xfrm>
        <a:custGeom>
          <a:avLst/>
          <a:gdLst/>
          <a:ahLst/>
          <a:cxnLst/>
          <a:rect l="0" t="0" r="0" b="0"/>
          <a:pathLst>
            <a:path>
              <a:moveTo>
                <a:pt x="45720" y="0"/>
              </a:moveTo>
              <a:lnTo>
                <a:pt x="45720" y="2801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7F0CFC-3838-C546-BDA2-3A9BA8A2A40B}">
      <dsp:nvSpPr>
        <dsp:cNvPr id="0" name=""/>
        <dsp:cNvSpPr/>
      </dsp:nvSpPr>
      <dsp:spPr>
        <a:xfrm>
          <a:off x="589317" y="1504180"/>
          <a:ext cx="588729" cy="280181"/>
        </a:xfrm>
        <a:custGeom>
          <a:avLst/>
          <a:gdLst/>
          <a:ahLst/>
          <a:cxnLst/>
          <a:rect l="0" t="0" r="0" b="0"/>
          <a:pathLst>
            <a:path>
              <a:moveTo>
                <a:pt x="588729" y="0"/>
              </a:moveTo>
              <a:lnTo>
                <a:pt x="588729" y="190935"/>
              </a:lnTo>
              <a:lnTo>
                <a:pt x="0" y="190935"/>
              </a:lnTo>
              <a:lnTo>
                <a:pt x="0" y="2801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8ABFAB-EE79-4B4B-A2F9-05AA29A384B7}">
      <dsp:nvSpPr>
        <dsp:cNvPr id="0" name=""/>
        <dsp:cNvSpPr/>
      </dsp:nvSpPr>
      <dsp:spPr>
        <a:xfrm>
          <a:off x="1178046" y="612256"/>
          <a:ext cx="1177458" cy="280181"/>
        </a:xfrm>
        <a:custGeom>
          <a:avLst/>
          <a:gdLst/>
          <a:ahLst/>
          <a:cxnLst/>
          <a:rect l="0" t="0" r="0" b="0"/>
          <a:pathLst>
            <a:path>
              <a:moveTo>
                <a:pt x="1177458" y="0"/>
              </a:moveTo>
              <a:lnTo>
                <a:pt x="1177458" y="190935"/>
              </a:lnTo>
              <a:lnTo>
                <a:pt x="0" y="190935"/>
              </a:lnTo>
              <a:lnTo>
                <a:pt x="0" y="2801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2C2AF4-5AC1-304A-82B1-4E275327258B}">
      <dsp:nvSpPr>
        <dsp:cNvPr id="0" name=""/>
        <dsp:cNvSpPr/>
      </dsp:nvSpPr>
      <dsp:spPr>
        <a:xfrm>
          <a:off x="1873816" y="513"/>
          <a:ext cx="963374" cy="611742"/>
        </a:xfrm>
        <a:prstGeom prst="roundRect">
          <a:avLst>
            <a:gd name="adj" fmla="val 10000"/>
          </a:avLst>
        </a:prstGeom>
        <a:solidFill>
          <a:schemeClr val="accent1">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4A0C77-4C93-E144-BAB6-D6D06103B692}">
      <dsp:nvSpPr>
        <dsp:cNvPr id="0" name=""/>
        <dsp:cNvSpPr/>
      </dsp:nvSpPr>
      <dsp:spPr>
        <a:xfrm>
          <a:off x="1980858" y="102202"/>
          <a:ext cx="963374" cy="611742"/>
        </a:xfrm>
        <a:prstGeom prst="roundRect">
          <a:avLst>
            <a:gd name="adj" fmla="val 10000"/>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people</a:t>
          </a:r>
        </a:p>
      </dsp:txBody>
      <dsp:txXfrm>
        <a:off x="1998775" y="120119"/>
        <a:ext cx="927540" cy="575908"/>
      </dsp:txXfrm>
    </dsp:sp>
    <dsp:sp modelId="{3FCCD026-A785-E741-96BE-0A8ACA0B7C18}">
      <dsp:nvSpPr>
        <dsp:cNvPr id="0" name=""/>
        <dsp:cNvSpPr/>
      </dsp:nvSpPr>
      <dsp:spPr>
        <a:xfrm>
          <a:off x="696358" y="892437"/>
          <a:ext cx="963374" cy="6117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32D56C-4969-FC49-9E34-325F41323410}">
      <dsp:nvSpPr>
        <dsp:cNvPr id="0" name=""/>
        <dsp:cNvSpPr/>
      </dsp:nvSpPr>
      <dsp:spPr>
        <a:xfrm>
          <a:off x="803400" y="994127"/>
          <a:ext cx="963374" cy="611742"/>
        </a:xfrm>
        <a:prstGeom prst="roundRect">
          <a:avLst>
            <a:gd name="adj" fmla="val 10000"/>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person</a:t>
          </a:r>
        </a:p>
      </dsp:txBody>
      <dsp:txXfrm>
        <a:off x="821317" y="1012044"/>
        <a:ext cx="927540" cy="575908"/>
      </dsp:txXfrm>
    </dsp:sp>
    <dsp:sp modelId="{E5C3F9A4-7C85-0341-A6DF-D56714E117C7}">
      <dsp:nvSpPr>
        <dsp:cNvPr id="0" name=""/>
        <dsp:cNvSpPr/>
      </dsp:nvSpPr>
      <dsp:spPr>
        <a:xfrm>
          <a:off x="107629" y="1784361"/>
          <a:ext cx="963374" cy="6117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B26883-BF2F-E241-A1D1-6B0273FF1FC0}">
      <dsp:nvSpPr>
        <dsp:cNvPr id="0" name=""/>
        <dsp:cNvSpPr/>
      </dsp:nvSpPr>
      <dsp:spPr>
        <a:xfrm>
          <a:off x="214671" y="1886051"/>
          <a:ext cx="963374" cy="611742"/>
        </a:xfrm>
        <a:prstGeom prst="roundRect">
          <a:avLst>
            <a:gd name="adj" fmla="val 10000"/>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surname</a:t>
          </a:r>
        </a:p>
      </dsp:txBody>
      <dsp:txXfrm>
        <a:off x="232588" y="1903968"/>
        <a:ext cx="927540" cy="575908"/>
      </dsp:txXfrm>
    </dsp:sp>
    <dsp:sp modelId="{A85755E2-E8E9-5C4D-8A50-671C9F97F6BF}">
      <dsp:nvSpPr>
        <dsp:cNvPr id="0" name=""/>
        <dsp:cNvSpPr/>
      </dsp:nvSpPr>
      <dsp:spPr>
        <a:xfrm>
          <a:off x="107629" y="2676286"/>
          <a:ext cx="963374" cy="6117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9A6F9E-ED29-F947-BC64-B090B9403B52}">
      <dsp:nvSpPr>
        <dsp:cNvPr id="0" name=""/>
        <dsp:cNvSpPr/>
      </dsp:nvSpPr>
      <dsp:spPr>
        <a:xfrm>
          <a:off x="214671" y="2777975"/>
          <a:ext cx="963374" cy="611742"/>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Biden</a:t>
          </a:r>
        </a:p>
      </dsp:txBody>
      <dsp:txXfrm>
        <a:off x="232588" y="2795892"/>
        <a:ext cx="927540" cy="575908"/>
      </dsp:txXfrm>
    </dsp:sp>
    <dsp:sp modelId="{B26799CA-BE88-3247-ADB3-17F1084A426F}">
      <dsp:nvSpPr>
        <dsp:cNvPr id="0" name=""/>
        <dsp:cNvSpPr/>
      </dsp:nvSpPr>
      <dsp:spPr>
        <a:xfrm>
          <a:off x="1285087" y="1784361"/>
          <a:ext cx="963374" cy="6117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CC6F4B-E697-4C4F-8C56-6673FFE5EB1F}">
      <dsp:nvSpPr>
        <dsp:cNvPr id="0" name=""/>
        <dsp:cNvSpPr/>
      </dsp:nvSpPr>
      <dsp:spPr>
        <a:xfrm>
          <a:off x="1392129" y="1886051"/>
          <a:ext cx="963374" cy="611742"/>
        </a:xfrm>
        <a:prstGeom prst="roundRect">
          <a:avLst>
            <a:gd name="adj" fmla="val 10000"/>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name</a:t>
          </a:r>
        </a:p>
      </dsp:txBody>
      <dsp:txXfrm>
        <a:off x="1410046" y="1903968"/>
        <a:ext cx="927540" cy="575908"/>
      </dsp:txXfrm>
    </dsp:sp>
    <dsp:sp modelId="{76BE0510-343F-9B4F-9CC1-2727354A4A25}">
      <dsp:nvSpPr>
        <dsp:cNvPr id="0" name=""/>
        <dsp:cNvSpPr/>
      </dsp:nvSpPr>
      <dsp:spPr>
        <a:xfrm>
          <a:off x="1285087" y="2676286"/>
          <a:ext cx="963374" cy="6117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F1F1D4-8CDF-1E40-A1D3-B5DD47D3D9BF}">
      <dsp:nvSpPr>
        <dsp:cNvPr id="0" name=""/>
        <dsp:cNvSpPr/>
      </dsp:nvSpPr>
      <dsp:spPr>
        <a:xfrm>
          <a:off x="1392129" y="2777975"/>
          <a:ext cx="963374" cy="611742"/>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Joe</a:t>
          </a:r>
        </a:p>
      </dsp:txBody>
      <dsp:txXfrm>
        <a:off x="1410046" y="2795892"/>
        <a:ext cx="927540" cy="575908"/>
      </dsp:txXfrm>
    </dsp:sp>
    <dsp:sp modelId="{B318E782-F3CB-B042-9266-B180F82E4DE7}">
      <dsp:nvSpPr>
        <dsp:cNvPr id="0" name=""/>
        <dsp:cNvSpPr/>
      </dsp:nvSpPr>
      <dsp:spPr>
        <a:xfrm>
          <a:off x="3051274" y="892437"/>
          <a:ext cx="963374" cy="6117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9B7080-E454-224D-867E-97C1CD428DA2}">
      <dsp:nvSpPr>
        <dsp:cNvPr id="0" name=""/>
        <dsp:cNvSpPr/>
      </dsp:nvSpPr>
      <dsp:spPr>
        <a:xfrm>
          <a:off x="3158316" y="994127"/>
          <a:ext cx="963374" cy="611742"/>
        </a:xfrm>
        <a:prstGeom prst="roundRect">
          <a:avLst>
            <a:gd name="adj" fmla="val 10000"/>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person</a:t>
          </a:r>
        </a:p>
      </dsp:txBody>
      <dsp:txXfrm>
        <a:off x="3176233" y="1012044"/>
        <a:ext cx="927540" cy="575908"/>
      </dsp:txXfrm>
    </dsp:sp>
    <dsp:sp modelId="{A654A000-7116-D64E-9C57-01B0B1FBFBB4}">
      <dsp:nvSpPr>
        <dsp:cNvPr id="0" name=""/>
        <dsp:cNvSpPr/>
      </dsp:nvSpPr>
      <dsp:spPr>
        <a:xfrm>
          <a:off x="2462545" y="1784361"/>
          <a:ext cx="963374" cy="6117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B6B25D-5D4C-4B4D-BB24-144288247C68}">
      <dsp:nvSpPr>
        <dsp:cNvPr id="0" name=""/>
        <dsp:cNvSpPr/>
      </dsp:nvSpPr>
      <dsp:spPr>
        <a:xfrm>
          <a:off x="2569587" y="1886051"/>
          <a:ext cx="963374" cy="611742"/>
        </a:xfrm>
        <a:prstGeom prst="roundRect">
          <a:avLst>
            <a:gd name="adj" fmla="val 10000"/>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surname</a:t>
          </a:r>
        </a:p>
      </dsp:txBody>
      <dsp:txXfrm>
        <a:off x="2587504" y="1903968"/>
        <a:ext cx="927540" cy="575908"/>
      </dsp:txXfrm>
    </dsp:sp>
    <dsp:sp modelId="{ACEB42EB-3B7C-B64A-8BE0-9148A5A2350B}">
      <dsp:nvSpPr>
        <dsp:cNvPr id="0" name=""/>
        <dsp:cNvSpPr/>
      </dsp:nvSpPr>
      <dsp:spPr>
        <a:xfrm>
          <a:off x="2462545" y="2676286"/>
          <a:ext cx="963374" cy="6117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A81284-1EC5-104E-A2CF-D3F416291979}">
      <dsp:nvSpPr>
        <dsp:cNvPr id="0" name=""/>
        <dsp:cNvSpPr/>
      </dsp:nvSpPr>
      <dsp:spPr>
        <a:xfrm>
          <a:off x="2569587" y="2777975"/>
          <a:ext cx="963374" cy="611742"/>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Trump</a:t>
          </a:r>
        </a:p>
      </dsp:txBody>
      <dsp:txXfrm>
        <a:off x="2587504" y="2795892"/>
        <a:ext cx="927540" cy="575908"/>
      </dsp:txXfrm>
    </dsp:sp>
    <dsp:sp modelId="{E1690F81-FDCC-7C4F-8103-09F420E34B72}">
      <dsp:nvSpPr>
        <dsp:cNvPr id="0" name=""/>
        <dsp:cNvSpPr/>
      </dsp:nvSpPr>
      <dsp:spPr>
        <a:xfrm>
          <a:off x="3640003" y="1784361"/>
          <a:ext cx="963374" cy="6117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5A4263-6E35-5445-91EC-D8538E088760}">
      <dsp:nvSpPr>
        <dsp:cNvPr id="0" name=""/>
        <dsp:cNvSpPr/>
      </dsp:nvSpPr>
      <dsp:spPr>
        <a:xfrm>
          <a:off x="3747045" y="1886051"/>
          <a:ext cx="963374" cy="611742"/>
        </a:xfrm>
        <a:prstGeom prst="roundRect">
          <a:avLst>
            <a:gd name="adj" fmla="val 10000"/>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name</a:t>
          </a:r>
        </a:p>
      </dsp:txBody>
      <dsp:txXfrm>
        <a:off x="3764962" y="1903968"/>
        <a:ext cx="927540" cy="575908"/>
      </dsp:txXfrm>
    </dsp:sp>
    <dsp:sp modelId="{569DBE89-7C6B-2044-B5A8-F6F9AE474A63}">
      <dsp:nvSpPr>
        <dsp:cNvPr id="0" name=""/>
        <dsp:cNvSpPr/>
      </dsp:nvSpPr>
      <dsp:spPr>
        <a:xfrm>
          <a:off x="3640003" y="2676286"/>
          <a:ext cx="963374" cy="6117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67D0FB-9A17-AC42-89EC-5BD432E2DB82}">
      <dsp:nvSpPr>
        <dsp:cNvPr id="0" name=""/>
        <dsp:cNvSpPr/>
      </dsp:nvSpPr>
      <dsp:spPr>
        <a:xfrm>
          <a:off x="3747045" y="2777975"/>
          <a:ext cx="963374" cy="611742"/>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Donald</a:t>
          </a:r>
        </a:p>
      </dsp:txBody>
      <dsp:txXfrm>
        <a:off x="3764962" y="2795892"/>
        <a:ext cx="927540" cy="57590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3FF0F641-D87B-5E4D-A75C-570D466209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73D443D8-5940-014B-8155-E7F4400F321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6B6218-4069-6A44-960D-4B7E077799FD}" type="datetimeFigureOut">
              <a:rPr lang="it-IT" smtClean="0"/>
              <a:t>11/11/21</a:t>
            </a:fld>
            <a:endParaRPr lang="it-IT"/>
          </a:p>
        </p:txBody>
      </p:sp>
      <p:sp>
        <p:nvSpPr>
          <p:cNvPr id="4" name="Segnaposto piè di pagina 3">
            <a:extLst>
              <a:ext uri="{FF2B5EF4-FFF2-40B4-BE49-F238E27FC236}">
                <a16:creationId xmlns:a16="http://schemas.microsoft.com/office/drawing/2014/main" id="{61C9FB05-6A95-2642-B534-EDFC6E213B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CA03B92F-BD03-ED4B-9367-E273E4C257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64A270-FD93-B240-AC91-6016E5C0AD32}" type="slidenum">
              <a:rPr lang="it-IT" smtClean="0"/>
              <a:t>‹N›</a:t>
            </a:fld>
            <a:endParaRPr lang="it-IT"/>
          </a:p>
        </p:txBody>
      </p:sp>
    </p:spTree>
    <p:extLst>
      <p:ext uri="{BB962C8B-B14F-4D97-AF65-F5344CB8AC3E}">
        <p14:creationId xmlns:p14="http://schemas.microsoft.com/office/powerpoint/2010/main" val="42161161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9BA147-752D-DB4E-88EB-08B36A378B80}" type="datetimeFigureOut">
              <a:rPr lang="it-IT" smtClean="0"/>
              <a:t>11/11/21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D0F04D-5C0F-DA4B-85E2-BF0C9363D6F8}" type="slidenum">
              <a:rPr lang="it-IT" smtClean="0"/>
              <a:t>‹N›</a:t>
            </a:fld>
            <a:endParaRPr lang="it-IT"/>
          </a:p>
        </p:txBody>
      </p:sp>
    </p:spTree>
    <p:extLst>
      <p:ext uri="{BB962C8B-B14F-4D97-AF65-F5344CB8AC3E}">
        <p14:creationId xmlns:p14="http://schemas.microsoft.com/office/powerpoint/2010/main" val="266078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B7D0F04D-5C0F-DA4B-85E2-BF0C9363D6F8}" type="slidenum">
              <a:rPr lang="it-IT" smtClean="0"/>
              <a:t>4</a:t>
            </a:fld>
            <a:endParaRPr lang="it-IT"/>
          </a:p>
        </p:txBody>
      </p:sp>
    </p:spTree>
    <p:extLst>
      <p:ext uri="{BB962C8B-B14F-4D97-AF65-F5344CB8AC3E}">
        <p14:creationId xmlns:p14="http://schemas.microsoft.com/office/powerpoint/2010/main" val="1569909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B7D0F04D-5C0F-DA4B-85E2-BF0C9363D6F8}" type="slidenum">
              <a:rPr lang="it-IT" smtClean="0"/>
              <a:t>9</a:t>
            </a:fld>
            <a:endParaRPr lang="it-IT"/>
          </a:p>
        </p:txBody>
      </p:sp>
    </p:spTree>
    <p:extLst>
      <p:ext uri="{BB962C8B-B14F-4D97-AF65-F5344CB8AC3E}">
        <p14:creationId xmlns:p14="http://schemas.microsoft.com/office/powerpoint/2010/main" val="1056433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7D0F04D-5C0F-DA4B-85E2-BF0C9363D6F8}" type="slidenum">
              <a:rPr lang="it-IT" smtClean="0"/>
              <a:t>19</a:t>
            </a:fld>
            <a:endParaRPr lang="it-IT"/>
          </a:p>
        </p:txBody>
      </p:sp>
    </p:spTree>
    <p:extLst>
      <p:ext uri="{BB962C8B-B14F-4D97-AF65-F5344CB8AC3E}">
        <p14:creationId xmlns:p14="http://schemas.microsoft.com/office/powerpoint/2010/main" val="1314966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B7D0F04D-5C0F-DA4B-85E2-BF0C9363D6F8}" type="slidenum">
              <a:rPr lang="it-IT" smtClean="0"/>
              <a:t>57</a:t>
            </a:fld>
            <a:endParaRPr lang="it-IT"/>
          </a:p>
        </p:txBody>
      </p:sp>
    </p:spTree>
    <p:extLst>
      <p:ext uri="{BB962C8B-B14F-4D97-AF65-F5344CB8AC3E}">
        <p14:creationId xmlns:p14="http://schemas.microsoft.com/office/powerpoint/2010/main" val="3812025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7D0F04D-5C0F-DA4B-85E2-BF0C9363D6F8}" type="slidenum">
              <a:rPr lang="it-IT" smtClean="0"/>
              <a:t>87</a:t>
            </a:fld>
            <a:endParaRPr lang="it-IT"/>
          </a:p>
        </p:txBody>
      </p:sp>
    </p:spTree>
    <p:extLst>
      <p:ext uri="{BB962C8B-B14F-4D97-AF65-F5344CB8AC3E}">
        <p14:creationId xmlns:p14="http://schemas.microsoft.com/office/powerpoint/2010/main" val="4018422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4755F9-81A6-B24A-BA9A-24337A79F3E7}"/>
              </a:ext>
            </a:extLst>
          </p:cNvPr>
          <p:cNvSpPr>
            <a:spLocks noGrp="1"/>
          </p:cNvSpPr>
          <p:nvPr>
            <p:ph type="ctrTitle"/>
          </p:nvPr>
        </p:nvSpPr>
        <p:spPr>
          <a:xfrm>
            <a:off x="1524000" y="1122363"/>
            <a:ext cx="9144000" cy="2387600"/>
          </a:xfrm>
        </p:spPr>
        <p:txBody>
          <a:bodyPr anchor="ctr"/>
          <a:lstStyle>
            <a:lvl1pPr algn="ctr">
              <a:defRPr sz="6000"/>
            </a:lvl1pPr>
          </a:lstStyle>
          <a:p>
            <a:r>
              <a:rPr lang="it-IT" dirty="0"/>
              <a:t>Fare clic per modificare lo stile del titolo dello schema</a:t>
            </a:r>
          </a:p>
        </p:txBody>
      </p:sp>
      <p:sp>
        <p:nvSpPr>
          <p:cNvPr id="3" name="Sottotitolo 2">
            <a:extLst>
              <a:ext uri="{FF2B5EF4-FFF2-40B4-BE49-F238E27FC236}">
                <a16:creationId xmlns:a16="http://schemas.microsoft.com/office/drawing/2014/main" id="{E0231F15-836E-0142-A257-8AF75E4AA3F7}"/>
              </a:ext>
            </a:extLst>
          </p:cNvPr>
          <p:cNvSpPr>
            <a:spLocks noGrp="1"/>
          </p:cNvSpPr>
          <p:nvPr>
            <p:ph type="subTitle" idx="1"/>
          </p:nvPr>
        </p:nvSpPr>
        <p:spPr>
          <a:xfrm>
            <a:off x="1524000" y="3602038"/>
            <a:ext cx="9144000" cy="1655762"/>
          </a:xfrm>
        </p:spPr>
        <p:txBody>
          <a:bodyPr/>
          <a:lstStyle>
            <a:lvl1pPr marL="0" indent="0" algn="ctr">
              <a:buNone/>
              <a:defRPr sz="2400">
                <a:latin typeface="Avenir Next" panose="020B05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sp>
        <p:nvSpPr>
          <p:cNvPr id="7" name="Rettangolo 6">
            <a:extLst>
              <a:ext uri="{FF2B5EF4-FFF2-40B4-BE49-F238E27FC236}">
                <a16:creationId xmlns:a16="http://schemas.microsoft.com/office/drawing/2014/main" id="{01CBDEAE-D954-6746-959D-A4763C94690C}"/>
              </a:ext>
            </a:extLst>
          </p:cNvPr>
          <p:cNvSpPr/>
          <p:nvPr userDrawn="1"/>
        </p:nvSpPr>
        <p:spPr>
          <a:xfrm>
            <a:off x="1524000" y="1127983"/>
            <a:ext cx="9144000" cy="2443480"/>
          </a:xfrm>
          <a:prstGeom prst="rect">
            <a:avLst/>
          </a:prstGeom>
          <a:solidFill>
            <a:schemeClr val="bg1">
              <a:lumMod val="6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venir Next" panose="020B0503020202020204" pitchFamily="34" charset="0"/>
            </a:endParaRPr>
          </a:p>
        </p:txBody>
      </p:sp>
    </p:spTree>
    <p:extLst>
      <p:ext uri="{BB962C8B-B14F-4D97-AF65-F5344CB8AC3E}">
        <p14:creationId xmlns:p14="http://schemas.microsoft.com/office/powerpoint/2010/main" val="11662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8D9EBE-028F-C340-8AFB-A00FDC7019E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7B8559C-52FC-8A4C-A86E-630BA9E4F853}"/>
              </a:ext>
            </a:extLst>
          </p:cNvPr>
          <p:cNvSpPr>
            <a:spLocks noGrp="1"/>
          </p:cNvSpPr>
          <p:nvPr>
            <p:ph idx="1"/>
          </p:nvPr>
        </p:nvSpPr>
        <p:spPr/>
        <p:txBody>
          <a:bodyPr/>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n-US" noProof="0"/>
              <a:t>Fare clic per modificare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7" name="Rettangolo 6">
            <a:extLst>
              <a:ext uri="{FF2B5EF4-FFF2-40B4-BE49-F238E27FC236}">
                <a16:creationId xmlns:a16="http://schemas.microsoft.com/office/drawing/2014/main" id="{FA0FED27-284A-5C41-9A03-211ACF13B211}"/>
              </a:ext>
            </a:extLst>
          </p:cNvPr>
          <p:cNvSpPr/>
          <p:nvPr userDrawn="1"/>
        </p:nvSpPr>
        <p:spPr>
          <a:xfrm>
            <a:off x="0" y="0"/>
            <a:ext cx="12192000" cy="1249680"/>
          </a:xfrm>
          <a:prstGeom prst="rect">
            <a:avLst/>
          </a:prstGeom>
          <a:solidFill>
            <a:schemeClr val="bg1">
              <a:lumMod val="6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venir Next" panose="020B0503020202020204" pitchFamily="34" charset="0"/>
            </a:endParaRPr>
          </a:p>
        </p:txBody>
      </p:sp>
    </p:spTree>
    <p:extLst>
      <p:ext uri="{BB962C8B-B14F-4D97-AF65-F5344CB8AC3E}">
        <p14:creationId xmlns:p14="http://schemas.microsoft.com/office/powerpoint/2010/main" val="3752272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6C3F35-E1A2-0B48-9CA1-7F68BC2CB94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AC0070A-762E-2E48-B83C-F4B9A30528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7" name="Rettangolo 6">
            <a:extLst>
              <a:ext uri="{FF2B5EF4-FFF2-40B4-BE49-F238E27FC236}">
                <a16:creationId xmlns:a16="http://schemas.microsoft.com/office/drawing/2014/main" id="{53BDF445-D5C7-EA4E-AA88-FE45E1413229}"/>
              </a:ext>
            </a:extLst>
          </p:cNvPr>
          <p:cNvSpPr/>
          <p:nvPr userDrawn="1"/>
        </p:nvSpPr>
        <p:spPr>
          <a:xfrm>
            <a:off x="831850" y="1682750"/>
            <a:ext cx="10515600" cy="4406900"/>
          </a:xfrm>
          <a:prstGeom prst="rect">
            <a:avLst/>
          </a:prstGeom>
          <a:solidFill>
            <a:schemeClr val="bg1">
              <a:lumMod val="6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dirty="0">
              <a:latin typeface="Avenir Next" panose="020B0503020202020204" pitchFamily="34" charset="0"/>
            </a:endParaRPr>
          </a:p>
        </p:txBody>
      </p:sp>
    </p:spTree>
    <p:extLst>
      <p:ext uri="{BB962C8B-B14F-4D97-AF65-F5344CB8AC3E}">
        <p14:creationId xmlns:p14="http://schemas.microsoft.com/office/powerpoint/2010/main" val="2201852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62DCE8-DE8D-C94E-BC7E-9778D4A32DE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11E7BDC-0ADF-C144-B510-6B58BC61A877}"/>
              </a:ext>
            </a:extLst>
          </p:cNvPr>
          <p:cNvSpPr>
            <a:spLocks noGrp="1"/>
          </p:cNvSpPr>
          <p:nvPr>
            <p:ph sz="half" idx="1"/>
          </p:nvPr>
        </p:nvSpPr>
        <p:spPr>
          <a:xfrm>
            <a:off x="838200" y="1825625"/>
            <a:ext cx="5181600" cy="4351338"/>
          </a:xfrm>
        </p:spPr>
        <p:txBody>
          <a:bodyPr/>
          <a:lstStyle/>
          <a:p>
            <a:pPr lvl="0"/>
            <a:r>
              <a:rPr lang="en-US" noProof="0"/>
              <a:t>Fare clic per modificare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D8F71F4D-FFC2-2B43-9102-A244D2B6AFF6}"/>
              </a:ext>
            </a:extLst>
          </p:cNvPr>
          <p:cNvSpPr>
            <a:spLocks noGrp="1"/>
          </p:cNvSpPr>
          <p:nvPr>
            <p:ph sz="half" idx="2"/>
          </p:nvPr>
        </p:nvSpPr>
        <p:spPr>
          <a:xfrm>
            <a:off x="6172200" y="1825625"/>
            <a:ext cx="5181600" cy="4351338"/>
          </a:xfrm>
        </p:spPr>
        <p:txBody>
          <a:bodyPr/>
          <a:lstStyle/>
          <a:p>
            <a:pPr lvl="0"/>
            <a:r>
              <a:rPr lang="en-US" noProof="0"/>
              <a:t>Fare clic per modificare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8" name="Rettangolo 7">
            <a:extLst>
              <a:ext uri="{FF2B5EF4-FFF2-40B4-BE49-F238E27FC236}">
                <a16:creationId xmlns:a16="http://schemas.microsoft.com/office/drawing/2014/main" id="{7146D269-976A-4546-9136-6B5E7C94C37D}"/>
              </a:ext>
            </a:extLst>
          </p:cNvPr>
          <p:cNvSpPr/>
          <p:nvPr userDrawn="1"/>
        </p:nvSpPr>
        <p:spPr>
          <a:xfrm>
            <a:off x="0" y="0"/>
            <a:ext cx="12192000" cy="1249680"/>
          </a:xfrm>
          <a:prstGeom prst="rect">
            <a:avLst/>
          </a:prstGeom>
          <a:solidFill>
            <a:schemeClr val="bg1">
              <a:lumMod val="6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venir Next" panose="020B0503020202020204" pitchFamily="34" charset="0"/>
            </a:endParaRPr>
          </a:p>
        </p:txBody>
      </p:sp>
    </p:spTree>
    <p:extLst>
      <p:ext uri="{BB962C8B-B14F-4D97-AF65-F5344CB8AC3E}">
        <p14:creationId xmlns:p14="http://schemas.microsoft.com/office/powerpoint/2010/main" val="3436234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31F53-DB22-FA4C-B815-A1AEDC89D55E}"/>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CB20BEB-45C3-A44E-8081-A9A03BFF4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Fare clic per modificare gli stili del testo dello schema</a:t>
            </a:r>
          </a:p>
        </p:txBody>
      </p:sp>
      <p:sp>
        <p:nvSpPr>
          <p:cNvPr id="4" name="Segnaposto contenuto 3">
            <a:extLst>
              <a:ext uri="{FF2B5EF4-FFF2-40B4-BE49-F238E27FC236}">
                <a16:creationId xmlns:a16="http://schemas.microsoft.com/office/drawing/2014/main" id="{F567D79D-93D9-294C-A79C-249AB41FF637}"/>
              </a:ext>
            </a:extLst>
          </p:cNvPr>
          <p:cNvSpPr>
            <a:spLocks noGrp="1"/>
          </p:cNvSpPr>
          <p:nvPr>
            <p:ph sz="half" idx="2"/>
          </p:nvPr>
        </p:nvSpPr>
        <p:spPr>
          <a:xfrm>
            <a:off x="839788" y="2505075"/>
            <a:ext cx="5157787" cy="3684588"/>
          </a:xfrm>
        </p:spPr>
        <p:txBody>
          <a:bodyPr/>
          <a:lstStyle/>
          <a:p>
            <a:pPr lvl="0"/>
            <a:r>
              <a:rPr lang="en-US" noProof="0"/>
              <a:t>Fare clic per modificare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testo 4">
            <a:extLst>
              <a:ext uri="{FF2B5EF4-FFF2-40B4-BE49-F238E27FC236}">
                <a16:creationId xmlns:a16="http://schemas.microsoft.com/office/drawing/2014/main" id="{6846FD12-9D8F-E24D-9054-3EE403D631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Fare clic per modificare gli stili del testo dello schema</a:t>
            </a:r>
          </a:p>
        </p:txBody>
      </p:sp>
      <p:sp>
        <p:nvSpPr>
          <p:cNvPr id="6" name="Segnaposto contenuto 5">
            <a:extLst>
              <a:ext uri="{FF2B5EF4-FFF2-40B4-BE49-F238E27FC236}">
                <a16:creationId xmlns:a16="http://schemas.microsoft.com/office/drawing/2014/main" id="{5ECBE19B-6C50-A246-B7B5-34238C0F2399}"/>
              </a:ext>
            </a:extLst>
          </p:cNvPr>
          <p:cNvSpPr>
            <a:spLocks noGrp="1"/>
          </p:cNvSpPr>
          <p:nvPr>
            <p:ph sz="quarter" idx="4"/>
          </p:nvPr>
        </p:nvSpPr>
        <p:spPr>
          <a:xfrm>
            <a:off x="6172200" y="2505075"/>
            <a:ext cx="5183188" cy="3684588"/>
          </a:xfrm>
        </p:spPr>
        <p:txBody>
          <a:bodyPr/>
          <a:lstStyle/>
          <a:p>
            <a:pPr lvl="0"/>
            <a:r>
              <a:rPr lang="en-US" noProof="0"/>
              <a:t>Fare clic per modificare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10" name="Rettangolo 9">
            <a:extLst>
              <a:ext uri="{FF2B5EF4-FFF2-40B4-BE49-F238E27FC236}">
                <a16:creationId xmlns:a16="http://schemas.microsoft.com/office/drawing/2014/main" id="{4AD3AC99-E819-4544-BDF5-FAEF97A95C15}"/>
              </a:ext>
            </a:extLst>
          </p:cNvPr>
          <p:cNvSpPr/>
          <p:nvPr userDrawn="1"/>
        </p:nvSpPr>
        <p:spPr>
          <a:xfrm>
            <a:off x="0" y="0"/>
            <a:ext cx="12192000" cy="1249680"/>
          </a:xfrm>
          <a:prstGeom prst="rect">
            <a:avLst/>
          </a:prstGeom>
          <a:solidFill>
            <a:schemeClr val="bg1">
              <a:lumMod val="6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venir Next" panose="020B0503020202020204" pitchFamily="34" charset="0"/>
            </a:endParaRPr>
          </a:p>
        </p:txBody>
      </p:sp>
    </p:spTree>
    <p:extLst>
      <p:ext uri="{BB962C8B-B14F-4D97-AF65-F5344CB8AC3E}">
        <p14:creationId xmlns:p14="http://schemas.microsoft.com/office/powerpoint/2010/main" val="1536727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CAD2EA-9701-8D47-A79A-AD0814DA2590}"/>
              </a:ext>
            </a:extLst>
          </p:cNvPr>
          <p:cNvSpPr>
            <a:spLocks noGrp="1"/>
          </p:cNvSpPr>
          <p:nvPr>
            <p:ph type="title"/>
          </p:nvPr>
        </p:nvSpPr>
        <p:spPr/>
        <p:txBody>
          <a:bodyPr/>
          <a:lstStyle/>
          <a:p>
            <a:r>
              <a:rPr lang="it-IT"/>
              <a:t>Fare clic per modificare lo stile del titolo dello schema</a:t>
            </a:r>
          </a:p>
        </p:txBody>
      </p:sp>
      <p:sp>
        <p:nvSpPr>
          <p:cNvPr id="6" name="Rettangolo 5">
            <a:extLst>
              <a:ext uri="{FF2B5EF4-FFF2-40B4-BE49-F238E27FC236}">
                <a16:creationId xmlns:a16="http://schemas.microsoft.com/office/drawing/2014/main" id="{BBCE58A4-1AB2-EE48-B083-29FDF8E26581}"/>
              </a:ext>
            </a:extLst>
          </p:cNvPr>
          <p:cNvSpPr/>
          <p:nvPr userDrawn="1"/>
        </p:nvSpPr>
        <p:spPr>
          <a:xfrm>
            <a:off x="0" y="0"/>
            <a:ext cx="12192000" cy="1249680"/>
          </a:xfrm>
          <a:prstGeom prst="rect">
            <a:avLst/>
          </a:prstGeom>
          <a:solidFill>
            <a:schemeClr val="bg1">
              <a:lumMod val="6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dirty="0">
              <a:latin typeface="Avenir Next" panose="020B0503020202020204" pitchFamily="34" charset="0"/>
            </a:endParaRPr>
          </a:p>
        </p:txBody>
      </p:sp>
    </p:spTree>
    <p:extLst>
      <p:ext uri="{BB962C8B-B14F-4D97-AF65-F5344CB8AC3E}">
        <p14:creationId xmlns:p14="http://schemas.microsoft.com/office/powerpoint/2010/main" val="3634586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417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BDE83B-CF56-0440-9A06-FF5B65D24D0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D9260E79-F936-8D41-B307-9C5127BFF9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noProof="0"/>
          </a:p>
        </p:txBody>
      </p:sp>
      <p:sp>
        <p:nvSpPr>
          <p:cNvPr id="4" name="Segnaposto testo 3">
            <a:extLst>
              <a:ext uri="{FF2B5EF4-FFF2-40B4-BE49-F238E27FC236}">
                <a16:creationId xmlns:a16="http://schemas.microsoft.com/office/drawing/2014/main" id="{781A14CA-2139-3645-BC95-CE0FD2B4C3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8" name="Rettangolo 7">
            <a:extLst>
              <a:ext uri="{FF2B5EF4-FFF2-40B4-BE49-F238E27FC236}">
                <a16:creationId xmlns:a16="http://schemas.microsoft.com/office/drawing/2014/main" id="{38DF1B43-C934-D548-9E5D-5870AC2CCD81}"/>
              </a:ext>
            </a:extLst>
          </p:cNvPr>
          <p:cNvSpPr/>
          <p:nvPr userDrawn="1"/>
        </p:nvSpPr>
        <p:spPr>
          <a:xfrm>
            <a:off x="838199" y="457200"/>
            <a:ext cx="3935413" cy="1600200"/>
          </a:xfrm>
          <a:prstGeom prst="rect">
            <a:avLst/>
          </a:prstGeom>
          <a:solidFill>
            <a:schemeClr val="bg1">
              <a:lumMod val="6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venir Next" panose="020B0503020202020204" pitchFamily="34" charset="0"/>
            </a:endParaRPr>
          </a:p>
        </p:txBody>
      </p:sp>
    </p:spTree>
    <p:extLst>
      <p:ext uri="{BB962C8B-B14F-4D97-AF65-F5344CB8AC3E}">
        <p14:creationId xmlns:p14="http://schemas.microsoft.com/office/powerpoint/2010/main" val="2504093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uto 2">
    <p:spTree>
      <p:nvGrpSpPr>
        <p:cNvPr id="1" name=""/>
        <p:cNvGrpSpPr/>
        <p:nvPr/>
      </p:nvGrpSpPr>
      <p:grpSpPr>
        <a:xfrm>
          <a:off x="0" y="0"/>
          <a:ext cx="0" cy="0"/>
          <a:chOff x="0" y="0"/>
          <a:chExt cx="0" cy="0"/>
        </a:xfrm>
      </p:grpSpPr>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2108804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AFA3FED-15CE-BF48-9AFC-577CC18A2E77}"/>
              </a:ext>
            </a:extLst>
          </p:cNvPr>
          <p:cNvSpPr>
            <a:spLocks noGrp="1"/>
          </p:cNvSpPr>
          <p:nvPr>
            <p:ph type="title"/>
          </p:nvPr>
        </p:nvSpPr>
        <p:spPr>
          <a:xfrm>
            <a:off x="434235" y="324980"/>
            <a:ext cx="11323529" cy="712113"/>
          </a:xfrm>
          <a:prstGeom prst="rect">
            <a:avLst/>
          </a:prstGeom>
        </p:spPr>
        <p:txBody>
          <a:bodyPr vert="horz" lIns="91440" tIns="45720" rIns="91440" bIns="45720" rtlCol="0" anchor="ctr">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69EDDC49-A0E0-5648-A5A9-17E65FE107DF}"/>
              </a:ext>
            </a:extLst>
          </p:cNvPr>
          <p:cNvSpPr>
            <a:spLocks noGrp="1"/>
          </p:cNvSpPr>
          <p:nvPr>
            <p:ph type="body" idx="1"/>
          </p:nvPr>
        </p:nvSpPr>
        <p:spPr>
          <a:xfrm>
            <a:off x="434235" y="1465544"/>
            <a:ext cx="11323529" cy="5067475"/>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775272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Lst>
  <p:txStyles>
    <p:title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webdatacommons.org/webtabl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oreilly.com/library/view/the-enterprise-big/9781491931547/ch01.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cs.toronto.edu/~fnargesian/JOSIE_Overlap_Set_Similarity_Search_for_Finding_Joinable_Tables_in_Data_Lakes.pdf"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infodata.ilsole24ore.com/2021/08/21/nasce-data-europa-eu-ecco-come-funziona"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5.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www.topswagcode.com/xpath/"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amazon.it/Hodzeed-Stoccaggio-Portaoggetti-Antiruggine-Alluminio/dp/B07KPFCDN3"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111BD2A2-3F15-9F44-8219-E0CE813B4B51}"/>
              </a:ext>
            </a:extLst>
          </p:cNvPr>
          <p:cNvSpPr>
            <a:spLocks noGrp="1"/>
          </p:cNvSpPr>
          <p:nvPr>
            <p:ph type="ctrTitle"/>
          </p:nvPr>
        </p:nvSpPr>
        <p:spPr/>
        <p:txBody>
          <a:bodyPr/>
          <a:lstStyle/>
          <a:p>
            <a:r>
              <a:rPr lang="en-US" sz="4400" noProof="0" dirty="0" err="1"/>
              <a:t>Ingegneria</a:t>
            </a:r>
            <a:r>
              <a:rPr lang="en-US" sz="4400" noProof="0" dirty="0"/>
              <a:t> </a:t>
            </a:r>
            <a:r>
              <a:rPr lang="en-US" sz="4400" noProof="0" dirty="0" err="1"/>
              <a:t>dei</a:t>
            </a:r>
            <a:r>
              <a:rPr lang="en-US" sz="4400" noProof="0" dirty="0"/>
              <a:t> </a:t>
            </a:r>
            <a:r>
              <a:rPr lang="en-US" sz="4400" noProof="0" dirty="0" err="1"/>
              <a:t>dati</a:t>
            </a:r>
            <a:br>
              <a:rPr lang="en-US" noProof="0" dirty="0"/>
            </a:br>
            <a:r>
              <a:rPr lang="en-US" noProof="0" dirty="0"/>
              <a:t>Source Discovery</a:t>
            </a:r>
          </a:p>
        </p:txBody>
      </p:sp>
      <p:sp>
        <p:nvSpPr>
          <p:cNvPr id="5" name="Sottotitolo 4">
            <a:extLst>
              <a:ext uri="{FF2B5EF4-FFF2-40B4-BE49-F238E27FC236}">
                <a16:creationId xmlns:a16="http://schemas.microsoft.com/office/drawing/2014/main" id="{E00618CB-BC8E-F445-90EA-C9FBB8381770}"/>
              </a:ext>
            </a:extLst>
          </p:cNvPr>
          <p:cNvSpPr>
            <a:spLocks noGrp="1"/>
          </p:cNvSpPr>
          <p:nvPr>
            <p:ph type="subTitle" idx="1"/>
          </p:nvPr>
        </p:nvSpPr>
        <p:spPr/>
        <p:txBody>
          <a:bodyPr/>
          <a:lstStyle/>
          <a:p>
            <a:r>
              <a:rPr lang="en-US" noProof="0" dirty="0"/>
              <a:t>Paolo </a:t>
            </a:r>
            <a:r>
              <a:rPr lang="en-US" noProof="0" dirty="0" err="1"/>
              <a:t>Merialdo</a:t>
            </a:r>
            <a:endParaRPr lang="en-US" noProof="0" dirty="0"/>
          </a:p>
        </p:txBody>
      </p:sp>
    </p:spTree>
    <p:extLst>
      <p:ext uri="{BB962C8B-B14F-4D97-AF65-F5344CB8AC3E}">
        <p14:creationId xmlns:p14="http://schemas.microsoft.com/office/powerpoint/2010/main" val="3688995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D744F5-8BF2-DA43-8494-A6A440C360F8}"/>
              </a:ext>
            </a:extLst>
          </p:cNvPr>
          <p:cNvSpPr>
            <a:spLocks noGrp="1"/>
          </p:cNvSpPr>
          <p:nvPr>
            <p:ph type="title"/>
          </p:nvPr>
        </p:nvSpPr>
        <p:spPr/>
        <p:txBody>
          <a:bodyPr/>
          <a:lstStyle/>
          <a:p>
            <a:r>
              <a:rPr lang="en-US" noProof="0" dirty="0"/>
              <a:t>Searching tables</a:t>
            </a:r>
          </a:p>
        </p:txBody>
      </p:sp>
      <p:sp>
        <p:nvSpPr>
          <p:cNvPr id="3" name="Segnaposto contenuto 2">
            <a:extLst>
              <a:ext uri="{FF2B5EF4-FFF2-40B4-BE49-F238E27FC236}">
                <a16:creationId xmlns:a16="http://schemas.microsoft.com/office/drawing/2014/main" id="{DA99668F-767C-A945-9A59-CE8C79BC8EFC}"/>
              </a:ext>
            </a:extLst>
          </p:cNvPr>
          <p:cNvSpPr>
            <a:spLocks noGrp="1"/>
          </p:cNvSpPr>
          <p:nvPr>
            <p:ph idx="1"/>
          </p:nvPr>
        </p:nvSpPr>
        <p:spPr/>
        <p:txBody>
          <a:bodyPr/>
          <a:lstStyle/>
          <a:p>
            <a:r>
              <a:rPr lang="en-US" noProof="0" dirty="0"/>
              <a:t>Typical data science scenario:</a:t>
            </a:r>
          </a:p>
          <a:p>
            <a:pPr lvl="1"/>
            <a:r>
              <a:rPr lang="en-US" noProof="0" dirty="0"/>
              <a:t>Given a table, I need to enrich its content</a:t>
            </a:r>
          </a:p>
          <a:p>
            <a:pPr lvl="2"/>
            <a:r>
              <a:rPr lang="en-US" noProof="0" dirty="0"/>
              <a:t>finding more attributes (columns) </a:t>
            </a:r>
          </a:p>
          <a:p>
            <a:pPr lvl="2"/>
            <a:r>
              <a:rPr lang="en-US" noProof="0" dirty="0"/>
              <a:t>finding more instances (rows)</a:t>
            </a:r>
          </a:p>
        </p:txBody>
      </p:sp>
    </p:spTree>
    <p:extLst>
      <p:ext uri="{BB962C8B-B14F-4D97-AF65-F5344CB8AC3E}">
        <p14:creationId xmlns:p14="http://schemas.microsoft.com/office/powerpoint/2010/main" val="1571405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9AF7CF-604C-604B-93B9-3D42E29C073B}"/>
              </a:ext>
            </a:extLst>
          </p:cNvPr>
          <p:cNvSpPr>
            <a:spLocks noGrp="1"/>
          </p:cNvSpPr>
          <p:nvPr>
            <p:ph type="title"/>
          </p:nvPr>
        </p:nvSpPr>
        <p:spPr/>
        <p:txBody>
          <a:bodyPr/>
          <a:lstStyle/>
          <a:p>
            <a:r>
              <a:rPr lang="it-IT" dirty="0" err="1"/>
              <a:t>Exercise</a:t>
            </a:r>
            <a:r>
              <a:rPr lang="it-IT" dirty="0"/>
              <a:t> (</a:t>
            </a:r>
            <a:r>
              <a:rPr lang="it-IT" dirty="0" err="1"/>
              <a:t>cont</a:t>
            </a:r>
            <a:r>
              <a:rPr lang="it-IT" dirty="0"/>
              <a:t>.)</a:t>
            </a:r>
          </a:p>
        </p:txBody>
      </p:sp>
      <p:sp>
        <p:nvSpPr>
          <p:cNvPr id="3" name="Segnaposto contenuto 2">
            <a:extLst>
              <a:ext uri="{FF2B5EF4-FFF2-40B4-BE49-F238E27FC236}">
                <a16:creationId xmlns:a16="http://schemas.microsoft.com/office/drawing/2014/main" id="{17F4ECA1-2B9E-7E43-BDA8-1300919BEF21}"/>
              </a:ext>
            </a:extLst>
          </p:cNvPr>
          <p:cNvSpPr>
            <a:spLocks noGrp="1"/>
          </p:cNvSpPr>
          <p:nvPr>
            <p:ph idx="1"/>
          </p:nvPr>
        </p:nvSpPr>
        <p:spPr/>
        <p:txBody>
          <a:bodyPr/>
          <a:lstStyle/>
          <a:p>
            <a:pPr marL="0" indent="0">
              <a:buNone/>
            </a:pPr>
            <a:r>
              <a:rPr lang="it-IT" dirty="0" err="1"/>
              <a:t>extract</a:t>
            </a:r>
            <a:r>
              <a:rPr lang="it-IT" dirty="0"/>
              <a:t> the </a:t>
            </a:r>
            <a:r>
              <a:rPr lang="it-IT" dirty="0" err="1"/>
              <a:t>value</a:t>
            </a:r>
            <a:r>
              <a:rPr lang="it-IT" dirty="0"/>
              <a:t> of </a:t>
            </a:r>
            <a:r>
              <a:rPr lang="it-IT" dirty="0" err="1"/>
              <a:t>attribute</a:t>
            </a:r>
            <a:r>
              <a:rPr lang="it-IT" dirty="0"/>
              <a:t> «Colore» </a:t>
            </a:r>
            <a:br>
              <a:rPr lang="it-IT" dirty="0"/>
            </a:br>
            <a:r>
              <a:rPr lang="it-IT" dirty="0"/>
              <a:t>(note </a:t>
            </a:r>
            <a:r>
              <a:rPr lang="it-IT" dirty="0" err="1"/>
              <a:t>that</a:t>
            </a:r>
            <a:r>
              <a:rPr lang="it-IT" dirty="0"/>
              <a:t> in </a:t>
            </a:r>
            <a:r>
              <a:rPr lang="it-IT" dirty="0" err="1"/>
              <a:t>many</a:t>
            </a:r>
            <a:r>
              <a:rPr lang="it-IT" dirty="0"/>
              <a:t> </a:t>
            </a:r>
            <a:r>
              <a:rPr lang="it-IT" dirty="0" err="1"/>
              <a:t>pages</a:t>
            </a:r>
            <a:r>
              <a:rPr lang="it-IT" dirty="0"/>
              <a:t> of </a:t>
            </a:r>
            <a:r>
              <a:rPr lang="it-IT" dirty="0" err="1"/>
              <a:t>similar</a:t>
            </a:r>
            <a:r>
              <a:rPr lang="it-IT" dirty="0"/>
              <a:t> </a:t>
            </a:r>
            <a:r>
              <a:rPr lang="it-IT" dirty="0" err="1"/>
              <a:t>product</a:t>
            </a:r>
            <a:r>
              <a:rPr lang="it-IT" dirty="0"/>
              <a:t> </a:t>
            </a:r>
            <a:r>
              <a:rPr lang="it-IT" dirty="0" err="1"/>
              <a:t>there</a:t>
            </a:r>
            <a:r>
              <a:rPr lang="it-IT" dirty="0"/>
              <a:t> are </a:t>
            </a:r>
            <a:r>
              <a:rPr lang="it-IT" dirty="0" err="1"/>
              <a:t>errors</a:t>
            </a:r>
            <a:r>
              <a:rPr lang="it-IT" dirty="0"/>
              <a:t> in the </a:t>
            </a:r>
            <a:r>
              <a:rPr lang="it-IT" dirty="0" err="1"/>
              <a:t>value</a:t>
            </a:r>
            <a:r>
              <a:rPr lang="it-IT" dirty="0"/>
              <a:t> of </a:t>
            </a:r>
            <a:r>
              <a:rPr lang="it-IT" dirty="0" err="1"/>
              <a:t>these</a:t>
            </a:r>
            <a:r>
              <a:rPr lang="it-IT" dirty="0"/>
              <a:t> </a:t>
            </a:r>
            <a:r>
              <a:rPr lang="it-IT" dirty="0" err="1"/>
              <a:t>attributes</a:t>
            </a:r>
            <a:r>
              <a:rPr lang="it-IT" dirty="0"/>
              <a:t>)</a:t>
            </a:r>
          </a:p>
        </p:txBody>
      </p:sp>
    </p:spTree>
    <p:extLst>
      <p:ext uri="{BB962C8B-B14F-4D97-AF65-F5344CB8AC3E}">
        <p14:creationId xmlns:p14="http://schemas.microsoft.com/office/powerpoint/2010/main" val="14366132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B73B0A-1263-A44C-9D4C-7052830C1CE1}"/>
              </a:ext>
            </a:extLst>
          </p:cNvPr>
          <p:cNvSpPr>
            <a:spLocks noGrp="1"/>
          </p:cNvSpPr>
          <p:nvPr>
            <p:ph type="title"/>
          </p:nvPr>
        </p:nvSpPr>
        <p:spPr/>
        <p:txBody>
          <a:bodyPr/>
          <a:lstStyle/>
          <a:p>
            <a:r>
              <a:rPr lang="en-US" dirty="0"/>
              <a:t>Exercise</a:t>
            </a:r>
          </a:p>
        </p:txBody>
      </p:sp>
      <p:sp>
        <p:nvSpPr>
          <p:cNvPr id="3" name="Segnaposto contenuto 2">
            <a:extLst>
              <a:ext uri="{FF2B5EF4-FFF2-40B4-BE49-F238E27FC236}">
                <a16:creationId xmlns:a16="http://schemas.microsoft.com/office/drawing/2014/main" id="{ACF10A7C-9648-2443-8391-2E863DAEB6C2}"/>
              </a:ext>
            </a:extLst>
          </p:cNvPr>
          <p:cNvSpPr>
            <a:spLocks noGrp="1"/>
          </p:cNvSpPr>
          <p:nvPr>
            <p:ph idx="1"/>
          </p:nvPr>
        </p:nvSpPr>
        <p:spPr/>
        <p:txBody>
          <a:bodyPr>
            <a:normAutofit lnSpcReduction="10000"/>
          </a:bodyPr>
          <a:lstStyle/>
          <a:p>
            <a:r>
              <a:rPr lang="en-US" dirty="0"/>
              <a:t>Let us use the Chrome </a:t>
            </a:r>
            <a:r>
              <a:rPr lang="en-US" dirty="0" err="1"/>
              <a:t>javascript</a:t>
            </a:r>
            <a:r>
              <a:rPr lang="en-US" dirty="0"/>
              <a:t> console</a:t>
            </a:r>
          </a:p>
          <a:p>
            <a:pPr marL="0" indent="0">
              <a:buNone/>
            </a:pPr>
            <a:r>
              <a:rPr lang="en-US" dirty="0"/>
              <a:t>	&gt; $x(“</a:t>
            </a:r>
            <a:r>
              <a:rPr lang="en-US" dirty="0" err="1"/>
              <a:t>xpath</a:t>
            </a:r>
            <a:r>
              <a:rPr lang="en-US" dirty="0"/>
              <a:t>-expression”) </a:t>
            </a:r>
          </a:p>
          <a:p>
            <a:endParaRPr lang="en-US" dirty="0"/>
          </a:p>
          <a:p>
            <a:r>
              <a:rPr lang="en-US" dirty="0"/>
              <a:t>Choose 5 amazon pages </a:t>
            </a:r>
            <a:br>
              <a:rPr lang="en-US" dirty="0"/>
            </a:br>
            <a:r>
              <a:rPr lang="en-US" dirty="0"/>
              <a:t>(dealing with the same product category)</a:t>
            </a:r>
          </a:p>
          <a:p>
            <a:pPr lvl="1"/>
            <a:r>
              <a:rPr lang="en-US" dirty="0"/>
              <a:t>Write two </a:t>
            </a:r>
            <a:r>
              <a:rPr lang="en-US" dirty="0" err="1"/>
              <a:t>Xpath</a:t>
            </a:r>
            <a:r>
              <a:rPr lang="en-US" dirty="0"/>
              <a:t> expressions to extract description and price of the product</a:t>
            </a:r>
          </a:p>
          <a:p>
            <a:pPr marL="457200" lvl="1" indent="0">
              <a:buNone/>
            </a:pPr>
            <a:endParaRPr lang="en-US" dirty="0"/>
          </a:p>
          <a:p>
            <a:r>
              <a:rPr lang="en-US" dirty="0"/>
              <a:t>Choose an entity type of a specific domain (basketball player, finance stock quote, etc.)</a:t>
            </a:r>
          </a:p>
          <a:p>
            <a:pPr lvl="1"/>
            <a:r>
              <a:rPr lang="en-US" dirty="0"/>
              <a:t>Search 5 web sources providing entity pages for such an entity type</a:t>
            </a:r>
          </a:p>
          <a:p>
            <a:pPr lvl="1"/>
            <a:r>
              <a:rPr lang="en-US" dirty="0"/>
              <a:t>Search 5 entity pages from each source</a:t>
            </a:r>
          </a:p>
          <a:p>
            <a:pPr lvl="1"/>
            <a:r>
              <a:rPr lang="en-US" dirty="0"/>
              <a:t>Write XPath expressions to extract relevant attributes (at least 5)</a:t>
            </a:r>
          </a:p>
        </p:txBody>
      </p:sp>
    </p:spTree>
    <p:extLst>
      <p:ext uri="{BB962C8B-B14F-4D97-AF65-F5344CB8AC3E}">
        <p14:creationId xmlns:p14="http://schemas.microsoft.com/office/powerpoint/2010/main" val="3110697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704C44-D3A0-3649-BEB1-AD6107EC31F6}"/>
              </a:ext>
            </a:extLst>
          </p:cNvPr>
          <p:cNvSpPr>
            <a:spLocks noGrp="1"/>
          </p:cNvSpPr>
          <p:nvPr>
            <p:ph type="title"/>
          </p:nvPr>
        </p:nvSpPr>
        <p:spPr/>
        <p:txBody>
          <a:bodyPr/>
          <a:lstStyle/>
          <a:p>
            <a:r>
              <a:rPr lang="en-US" noProof="0" dirty="0"/>
              <a:t>Finding more attributes: Table Join </a:t>
            </a:r>
            <a:r>
              <a:rPr lang="en-US" dirty="0"/>
              <a:t>S</a:t>
            </a:r>
            <a:r>
              <a:rPr lang="en-US" noProof="0" dirty="0" err="1"/>
              <a:t>earch</a:t>
            </a:r>
            <a:endParaRPr lang="en-US" noProof="0" dirty="0"/>
          </a:p>
        </p:txBody>
      </p:sp>
      <p:pic>
        <p:nvPicPr>
          <p:cNvPr id="8" name="Immagine 7">
            <a:extLst>
              <a:ext uri="{FF2B5EF4-FFF2-40B4-BE49-F238E27FC236}">
                <a16:creationId xmlns:a16="http://schemas.microsoft.com/office/drawing/2014/main" id="{D9E207DF-98C6-8044-B8CE-3C37B0B55CDF}"/>
              </a:ext>
            </a:extLst>
          </p:cNvPr>
          <p:cNvPicPr>
            <a:picLocks noChangeAspect="1"/>
          </p:cNvPicPr>
          <p:nvPr/>
        </p:nvPicPr>
        <p:blipFill>
          <a:blip r:embed="rId2"/>
          <a:stretch>
            <a:fillRect/>
          </a:stretch>
        </p:blipFill>
        <p:spPr>
          <a:xfrm>
            <a:off x="868470" y="1258418"/>
            <a:ext cx="10270603" cy="5397143"/>
          </a:xfrm>
          <a:prstGeom prst="rect">
            <a:avLst/>
          </a:prstGeom>
        </p:spPr>
      </p:pic>
      <p:sp>
        <p:nvSpPr>
          <p:cNvPr id="5" name="CasellaDiTesto 4">
            <a:extLst>
              <a:ext uri="{FF2B5EF4-FFF2-40B4-BE49-F238E27FC236}">
                <a16:creationId xmlns:a16="http://schemas.microsoft.com/office/drawing/2014/main" id="{35E4F009-0281-6F41-AF86-F471E8C7F205}"/>
              </a:ext>
            </a:extLst>
          </p:cNvPr>
          <p:cNvSpPr txBox="1"/>
          <p:nvPr/>
        </p:nvSpPr>
        <p:spPr>
          <a:xfrm>
            <a:off x="9585774" y="6488668"/>
            <a:ext cx="2606226" cy="369332"/>
          </a:xfrm>
          <a:prstGeom prst="rect">
            <a:avLst/>
          </a:prstGeom>
          <a:noFill/>
        </p:spPr>
        <p:txBody>
          <a:bodyPr wrap="none" rtlCol="0">
            <a:spAutoFit/>
          </a:bodyPr>
          <a:lstStyle/>
          <a:p>
            <a:r>
              <a:rPr lang="it-IT" dirty="0" err="1">
                <a:latin typeface="Avenir Next" panose="020B0503020202020204" pitchFamily="34" charset="0"/>
              </a:rPr>
              <a:t>Credits</a:t>
            </a:r>
            <a:r>
              <a:rPr lang="it-IT" dirty="0">
                <a:latin typeface="Avenir Next" panose="020B0503020202020204" pitchFamily="34" charset="0"/>
              </a:rPr>
              <a:t>: </a:t>
            </a:r>
            <a:r>
              <a:rPr lang="it-IT" dirty="0" err="1">
                <a:latin typeface="Avenir Next" panose="020B0503020202020204" pitchFamily="34" charset="0"/>
              </a:rPr>
              <a:t>Renee</a:t>
            </a:r>
            <a:r>
              <a:rPr lang="it-IT" dirty="0">
                <a:latin typeface="Avenir Next" panose="020B0503020202020204" pitchFamily="34" charset="0"/>
              </a:rPr>
              <a:t> </a:t>
            </a:r>
            <a:r>
              <a:rPr lang="it-IT" dirty="0" err="1">
                <a:latin typeface="Avenir Next" panose="020B0503020202020204" pitchFamily="34" charset="0"/>
              </a:rPr>
              <a:t>J</a:t>
            </a:r>
            <a:r>
              <a:rPr lang="it-IT" dirty="0">
                <a:latin typeface="Avenir Next" panose="020B0503020202020204" pitchFamily="34" charset="0"/>
              </a:rPr>
              <a:t>. Miller</a:t>
            </a:r>
          </a:p>
        </p:txBody>
      </p:sp>
    </p:spTree>
    <p:extLst>
      <p:ext uri="{BB962C8B-B14F-4D97-AF65-F5344CB8AC3E}">
        <p14:creationId xmlns:p14="http://schemas.microsoft.com/office/powerpoint/2010/main" val="2728649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A6DB5-1B88-9145-B923-6224CA70D8AA}"/>
              </a:ext>
            </a:extLst>
          </p:cNvPr>
          <p:cNvSpPr>
            <a:spLocks noGrp="1"/>
          </p:cNvSpPr>
          <p:nvPr>
            <p:ph type="title"/>
          </p:nvPr>
        </p:nvSpPr>
        <p:spPr/>
        <p:txBody>
          <a:bodyPr>
            <a:normAutofit fontScale="90000"/>
          </a:bodyPr>
          <a:lstStyle/>
          <a:p>
            <a:r>
              <a:rPr lang="en-US" noProof="0" dirty="0"/>
              <a:t>Finding more instances: Table Union </a:t>
            </a:r>
            <a:r>
              <a:rPr lang="en-US" dirty="0"/>
              <a:t>S</a:t>
            </a:r>
            <a:r>
              <a:rPr lang="en-US" noProof="0" dirty="0" err="1"/>
              <a:t>earch</a:t>
            </a:r>
            <a:endParaRPr lang="en-US" noProof="0" dirty="0"/>
          </a:p>
        </p:txBody>
      </p:sp>
      <p:sp>
        <p:nvSpPr>
          <p:cNvPr id="6" name="CasellaDiTesto 5">
            <a:extLst>
              <a:ext uri="{FF2B5EF4-FFF2-40B4-BE49-F238E27FC236}">
                <a16:creationId xmlns:a16="http://schemas.microsoft.com/office/drawing/2014/main" id="{D0164CD0-0707-1A42-BDCC-022FAF9B2280}"/>
              </a:ext>
            </a:extLst>
          </p:cNvPr>
          <p:cNvSpPr txBox="1"/>
          <p:nvPr/>
        </p:nvSpPr>
        <p:spPr>
          <a:xfrm>
            <a:off x="9585774" y="6488668"/>
            <a:ext cx="2606226" cy="369332"/>
          </a:xfrm>
          <a:prstGeom prst="rect">
            <a:avLst/>
          </a:prstGeom>
          <a:noFill/>
        </p:spPr>
        <p:txBody>
          <a:bodyPr wrap="none" rtlCol="0">
            <a:spAutoFit/>
          </a:bodyPr>
          <a:lstStyle/>
          <a:p>
            <a:r>
              <a:rPr lang="it-IT" dirty="0" err="1">
                <a:latin typeface="Avenir Next" panose="020B0503020202020204" pitchFamily="34" charset="0"/>
              </a:rPr>
              <a:t>Credits</a:t>
            </a:r>
            <a:r>
              <a:rPr lang="it-IT" dirty="0">
                <a:latin typeface="Avenir Next" panose="020B0503020202020204" pitchFamily="34" charset="0"/>
              </a:rPr>
              <a:t>: </a:t>
            </a:r>
            <a:r>
              <a:rPr lang="it-IT" dirty="0" err="1">
                <a:latin typeface="Avenir Next" panose="020B0503020202020204" pitchFamily="34" charset="0"/>
              </a:rPr>
              <a:t>Renee</a:t>
            </a:r>
            <a:r>
              <a:rPr lang="it-IT" dirty="0">
                <a:latin typeface="Avenir Next" panose="020B0503020202020204" pitchFamily="34" charset="0"/>
              </a:rPr>
              <a:t> </a:t>
            </a:r>
            <a:r>
              <a:rPr lang="it-IT" dirty="0" err="1">
                <a:latin typeface="Avenir Next" panose="020B0503020202020204" pitchFamily="34" charset="0"/>
              </a:rPr>
              <a:t>J</a:t>
            </a:r>
            <a:r>
              <a:rPr lang="it-IT" dirty="0">
                <a:latin typeface="Avenir Next" panose="020B0503020202020204" pitchFamily="34" charset="0"/>
              </a:rPr>
              <a:t>. Miller</a:t>
            </a:r>
          </a:p>
        </p:txBody>
      </p:sp>
      <p:pic>
        <p:nvPicPr>
          <p:cNvPr id="7" name="Immagine 6">
            <a:extLst>
              <a:ext uri="{FF2B5EF4-FFF2-40B4-BE49-F238E27FC236}">
                <a16:creationId xmlns:a16="http://schemas.microsoft.com/office/drawing/2014/main" id="{CEC1B44F-3F73-C144-9662-64B840BFAA9D}"/>
              </a:ext>
            </a:extLst>
          </p:cNvPr>
          <p:cNvPicPr>
            <a:picLocks noChangeAspect="1"/>
          </p:cNvPicPr>
          <p:nvPr/>
        </p:nvPicPr>
        <p:blipFill rotWithShape="1">
          <a:blip r:embed="rId2"/>
          <a:srcRect t="13513"/>
          <a:stretch/>
        </p:blipFill>
        <p:spPr>
          <a:xfrm>
            <a:off x="595224" y="1307939"/>
            <a:ext cx="11001552" cy="4886793"/>
          </a:xfrm>
          <a:prstGeom prst="rect">
            <a:avLst/>
          </a:prstGeom>
        </p:spPr>
      </p:pic>
    </p:spTree>
    <p:extLst>
      <p:ext uri="{BB962C8B-B14F-4D97-AF65-F5344CB8AC3E}">
        <p14:creationId xmlns:p14="http://schemas.microsoft.com/office/powerpoint/2010/main" val="1943787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AB6776-26EC-3444-8740-E5F90FFD53D2}"/>
              </a:ext>
            </a:extLst>
          </p:cNvPr>
          <p:cNvSpPr>
            <a:spLocks noGrp="1"/>
          </p:cNvSpPr>
          <p:nvPr>
            <p:ph type="title"/>
          </p:nvPr>
        </p:nvSpPr>
        <p:spPr/>
        <p:txBody>
          <a:bodyPr/>
          <a:lstStyle/>
          <a:p>
            <a:r>
              <a:rPr lang="it-IT" dirty="0" err="1"/>
              <a:t>Table</a:t>
            </a:r>
            <a:r>
              <a:rPr lang="it-IT" dirty="0"/>
              <a:t> </a:t>
            </a:r>
            <a:r>
              <a:rPr lang="it-IT" dirty="0" err="1"/>
              <a:t>Search</a:t>
            </a:r>
            <a:r>
              <a:rPr lang="it-IT" dirty="0"/>
              <a:t> System</a:t>
            </a:r>
          </a:p>
        </p:txBody>
      </p:sp>
      <p:sp>
        <p:nvSpPr>
          <p:cNvPr id="4" name="Rettangolo 3">
            <a:extLst>
              <a:ext uri="{FF2B5EF4-FFF2-40B4-BE49-F238E27FC236}">
                <a16:creationId xmlns:a16="http://schemas.microsoft.com/office/drawing/2014/main" id="{36C6AF9B-A545-8248-A8E7-675E8040B33F}"/>
              </a:ext>
            </a:extLst>
          </p:cNvPr>
          <p:cNvSpPr/>
          <p:nvPr/>
        </p:nvSpPr>
        <p:spPr>
          <a:xfrm>
            <a:off x="852667" y="5752654"/>
            <a:ext cx="5567422" cy="548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687AE0F0-47C7-5145-A977-AE3768DC9F08}"/>
              </a:ext>
            </a:extLst>
          </p:cNvPr>
          <p:cNvSpPr txBox="1"/>
          <p:nvPr/>
        </p:nvSpPr>
        <p:spPr>
          <a:xfrm>
            <a:off x="9585774" y="6488668"/>
            <a:ext cx="2606226" cy="369332"/>
          </a:xfrm>
          <a:prstGeom prst="rect">
            <a:avLst/>
          </a:prstGeom>
          <a:noFill/>
        </p:spPr>
        <p:txBody>
          <a:bodyPr wrap="none" rtlCol="0">
            <a:spAutoFit/>
          </a:bodyPr>
          <a:lstStyle/>
          <a:p>
            <a:r>
              <a:rPr lang="it-IT" dirty="0" err="1">
                <a:latin typeface="Avenir Next" panose="020B0503020202020204" pitchFamily="34" charset="0"/>
              </a:rPr>
              <a:t>Credits</a:t>
            </a:r>
            <a:r>
              <a:rPr lang="it-IT" dirty="0">
                <a:latin typeface="Avenir Next" panose="020B0503020202020204" pitchFamily="34" charset="0"/>
              </a:rPr>
              <a:t>: </a:t>
            </a:r>
            <a:r>
              <a:rPr lang="it-IT" dirty="0" err="1">
                <a:latin typeface="Avenir Next" panose="020B0503020202020204" pitchFamily="34" charset="0"/>
              </a:rPr>
              <a:t>Renee</a:t>
            </a:r>
            <a:r>
              <a:rPr lang="it-IT" dirty="0">
                <a:latin typeface="Avenir Next" panose="020B0503020202020204" pitchFamily="34" charset="0"/>
              </a:rPr>
              <a:t> </a:t>
            </a:r>
            <a:r>
              <a:rPr lang="it-IT" dirty="0" err="1">
                <a:latin typeface="Avenir Next" panose="020B0503020202020204" pitchFamily="34" charset="0"/>
              </a:rPr>
              <a:t>J</a:t>
            </a:r>
            <a:r>
              <a:rPr lang="it-IT" dirty="0">
                <a:latin typeface="Avenir Next" panose="020B0503020202020204" pitchFamily="34" charset="0"/>
              </a:rPr>
              <a:t>. Miller</a:t>
            </a:r>
          </a:p>
        </p:txBody>
      </p:sp>
      <p:sp>
        <p:nvSpPr>
          <p:cNvPr id="7" name="Rettangolo 6">
            <a:extLst>
              <a:ext uri="{FF2B5EF4-FFF2-40B4-BE49-F238E27FC236}">
                <a16:creationId xmlns:a16="http://schemas.microsoft.com/office/drawing/2014/main" id="{A3836405-DF6E-B945-BDC8-BEEB8BF1A6CC}"/>
              </a:ext>
            </a:extLst>
          </p:cNvPr>
          <p:cNvSpPr/>
          <p:nvPr/>
        </p:nvSpPr>
        <p:spPr>
          <a:xfrm>
            <a:off x="3312288" y="4398380"/>
            <a:ext cx="2783712" cy="874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15CD2548-6065-654C-9558-0969E5086043}"/>
              </a:ext>
            </a:extLst>
          </p:cNvPr>
          <p:cNvPicPr>
            <a:picLocks noChangeAspect="1"/>
          </p:cNvPicPr>
          <p:nvPr/>
        </p:nvPicPr>
        <p:blipFill>
          <a:blip r:embed="rId2"/>
          <a:stretch>
            <a:fillRect/>
          </a:stretch>
        </p:blipFill>
        <p:spPr>
          <a:xfrm>
            <a:off x="688692" y="1342248"/>
            <a:ext cx="10814613" cy="4841265"/>
          </a:xfrm>
          <a:prstGeom prst="rect">
            <a:avLst/>
          </a:prstGeom>
        </p:spPr>
      </p:pic>
    </p:spTree>
    <p:extLst>
      <p:ext uri="{BB962C8B-B14F-4D97-AF65-F5344CB8AC3E}">
        <p14:creationId xmlns:p14="http://schemas.microsoft.com/office/powerpoint/2010/main" val="85710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F1C202-7C9C-8C4F-A28E-F5F7BE292207}"/>
              </a:ext>
            </a:extLst>
          </p:cNvPr>
          <p:cNvSpPr>
            <a:spLocks noGrp="1"/>
          </p:cNvSpPr>
          <p:nvPr>
            <p:ph type="title"/>
          </p:nvPr>
        </p:nvSpPr>
        <p:spPr/>
        <p:txBody>
          <a:bodyPr/>
          <a:lstStyle/>
          <a:p>
            <a:r>
              <a:rPr lang="en-US" noProof="0" dirty="0"/>
              <a:t>Table Join </a:t>
            </a:r>
            <a:r>
              <a:rPr lang="en-US" dirty="0"/>
              <a:t>S</a:t>
            </a:r>
            <a:r>
              <a:rPr lang="en-US" noProof="0" dirty="0" err="1"/>
              <a:t>earch</a:t>
            </a:r>
            <a:endParaRPr lang="en-US" noProof="0" dirty="0"/>
          </a:p>
        </p:txBody>
      </p:sp>
      <p:sp>
        <p:nvSpPr>
          <p:cNvPr id="3" name="Segnaposto contenuto 2">
            <a:extLst>
              <a:ext uri="{FF2B5EF4-FFF2-40B4-BE49-F238E27FC236}">
                <a16:creationId xmlns:a16="http://schemas.microsoft.com/office/drawing/2014/main" id="{85165CCD-E7B1-894C-8EF7-148553961ED5}"/>
              </a:ext>
            </a:extLst>
          </p:cNvPr>
          <p:cNvSpPr>
            <a:spLocks noGrp="1"/>
          </p:cNvSpPr>
          <p:nvPr>
            <p:ph idx="1"/>
          </p:nvPr>
        </p:nvSpPr>
        <p:spPr/>
        <p:txBody>
          <a:bodyPr/>
          <a:lstStyle/>
          <a:p>
            <a:endParaRPr lang="it-IT"/>
          </a:p>
        </p:txBody>
      </p:sp>
      <p:pic>
        <p:nvPicPr>
          <p:cNvPr id="4" name="Immagine 3">
            <a:extLst>
              <a:ext uri="{FF2B5EF4-FFF2-40B4-BE49-F238E27FC236}">
                <a16:creationId xmlns:a16="http://schemas.microsoft.com/office/drawing/2014/main" id="{B35AC22F-94AA-E948-9340-C7F57C6F3A75}"/>
              </a:ext>
            </a:extLst>
          </p:cNvPr>
          <p:cNvPicPr>
            <a:picLocks noChangeAspect="1"/>
          </p:cNvPicPr>
          <p:nvPr/>
        </p:nvPicPr>
        <p:blipFill>
          <a:blip r:embed="rId2"/>
          <a:stretch>
            <a:fillRect/>
          </a:stretch>
        </p:blipFill>
        <p:spPr>
          <a:xfrm>
            <a:off x="434235" y="1465543"/>
            <a:ext cx="11634315" cy="5067475"/>
          </a:xfrm>
          <a:prstGeom prst="rect">
            <a:avLst/>
          </a:prstGeom>
        </p:spPr>
      </p:pic>
      <p:sp>
        <p:nvSpPr>
          <p:cNvPr id="5" name="CasellaDiTesto 4">
            <a:extLst>
              <a:ext uri="{FF2B5EF4-FFF2-40B4-BE49-F238E27FC236}">
                <a16:creationId xmlns:a16="http://schemas.microsoft.com/office/drawing/2014/main" id="{53A5EE6B-4543-E04E-A21C-38381613BB5C}"/>
              </a:ext>
            </a:extLst>
          </p:cNvPr>
          <p:cNvSpPr txBox="1"/>
          <p:nvPr/>
        </p:nvSpPr>
        <p:spPr>
          <a:xfrm>
            <a:off x="9585774" y="6488668"/>
            <a:ext cx="2606226" cy="369332"/>
          </a:xfrm>
          <a:prstGeom prst="rect">
            <a:avLst/>
          </a:prstGeom>
          <a:noFill/>
        </p:spPr>
        <p:txBody>
          <a:bodyPr wrap="none" rtlCol="0">
            <a:spAutoFit/>
          </a:bodyPr>
          <a:lstStyle/>
          <a:p>
            <a:r>
              <a:rPr lang="it-IT" dirty="0" err="1">
                <a:latin typeface="Avenir Next" panose="020B0503020202020204" pitchFamily="34" charset="0"/>
              </a:rPr>
              <a:t>Credits</a:t>
            </a:r>
            <a:r>
              <a:rPr lang="it-IT" dirty="0">
                <a:latin typeface="Avenir Next" panose="020B0503020202020204" pitchFamily="34" charset="0"/>
              </a:rPr>
              <a:t>: </a:t>
            </a:r>
            <a:r>
              <a:rPr lang="it-IT" dirty="0" err="1">
                <a:latin typeface="Avenir Next" panose="020B0503020202020204" pitchFamily="34" charset="0"/>
              </a:rPr>
              <a:t>Renee</a:t>
            </a:r>
            <a:r>
              <a:rPr lang="it-IT" dirty="0">
                <a:latin typeface="Avenir Next" panose="020B0503020202020204" pitchFamily="34" charset="0"/>
              </a:rPr>
              <a:t> </a:t>
            </a:r>
            <a:r>
              <a:rPr lang="it-IT" dirty="0" err="1">
                <a:latin typeface="Avenir Next" panose="020B0503020202020204" pitchFamily="34" charset="0"/>
              </a:rPr>
              <a:t>J</a:t>
            </a:r>
            <a:r>
              <a:rPr lang="it-IT" dirty="0">
                <a:latin typeface="Avenir Next" panose="020B0503020202020204" pitchFamily="34" charset="0"/>
              </a:rPr>
              <a:t>. Miller</a:t>
            </a:r>
          </a:p>
        </p:txBody>
      </p:sp>
    </p:spTree>
    <p:extLst>
      <p:ext uri="{BB962C8B-B14F-4D97-AF65-F5344CB8AC3E}">
        <p14:creationId xmlns:p14="http://schemas.microsoft.com/office/powerpoint/2010/main" val="91152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5FE470-215B-F142-B4FE-DC29DC283F4C}"/>
              </a:ext>
            </a:extLst>
          </p:cNvPr>
          <p:cNvSpPr>
            <a:spLocks noGrp="1"/>
          </p:cNvSpPr>
          <p:nvPr>
            <p:ph type="title"/>
          </p:nvPr>
        </p:nvSpPr>
        <p:spPr/>
        <p:txBody>
          <a:bodyPr/>
          <a:lstStyle/>
          <a:p>
            <a:r>
              <a:rPr lang="en-US" noProof="0" dirty="0"/>
              <a:t>Measuring  join goodness</a:t>
            </a:r>
          </a:p>
        </p:txBody>
      </p:sp>
      <p:sp>
        <p:nvSpPr>
          <p:cNvPr id="12" name="Segnaposto contenuto 11">
            <a:extLst>
              <a:ext uri="{FF2B5EF4-FFF2-40B4-BE49-F238E27FC236}">
                <a16:creationId xmlns:a16="http://schemas.microsoft.com/office/drawing/2014/main" id="{8B7A8111-3859-5B43-B015-DB6DD3E2D8B4}"/>
              </a:ext>
            </a:extLst>
          </p:cNvPr>
          <p:cNvSpPr>
            <a:spLocks noGrp="1"/>
          </p:cNvSpPr>
          <p:nvPr>
            <p:ph idx="1"/>
          </p:nvPr>
        </p:nvSpPr>
        <p:spPr/>
        <p:txBody>
          <a:bodyPr/>
          <a:lstStyle/>
          <a:p>
            <a:pPr marL="0" indent="0" algn="ctr">
              <a:buNone/>
            </a:pPr>
            <a:endParaRPr lang="it-IT" dirty="0"/>
          </a:p>
          <a:p>
            <a:pPr marL="0" indent="0" algn="ctr">
              <a:buNone/>
            </a:pPr>
            <a:endParaRPr lang="it-IT" dirty="0"/>
          </a:p>
          <a:p>
            <a:pPr marL="0" indent="0" algn="ctr">
              <a:buNone/>
            </a:pPr>
            <a:endParaRPr lang="it-IT" dirty="0"/>
          </a:p>
          <a:p>
            <a:pPr marL="0" indent="0" algn="ctr">
              <a:buNone/>
            </a:pPr>
            <a:r>
              <a:rPr lang="it-IT" dirty="0" err="1"/>
              <a:t>Any</a:t>
            </a:r>
            <a:r>
              <a:rPr lang="it-IT" dirty="0"/>
              <a:t> idea?</a:t>
            </a:r>
          </a:p>
        </p:txBody>
      </p:sp>
    </p:spTree>
    <p:extLst>
      <p:ext uri="{BB962C8B-B14F-4D97-AF65-F5344CB8AC3E}">
        <p14:creationId xmlns:p14="http://schemas.microsoft.com/office/powerpoint/2010/main" val="3814856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5FE470-215B-F142-B4FE-DC29DC283F4C}"/>
              </a:ext>
            </a:extLst>
          </p:cNvPr>
          <p:cNvSpPr>
            <a:spLocks noGrp="1"/>
          </p:cNvSpPr>
          <p:nvPr>
            <p:ph type="title"/>
          </p:nvPr>
        </p:nvSpPr>
        <p:spPr/>
        <p:txBody>
          <a:bodyPr/>
          <a:lstStyle/>
          <a:p>
            <a:r>
              <a:rPr lang="en-US" noProof="0" dirty="0"/>
              <a:t>Measuring  join goodness</a:t>
            </a: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F33B78E0-117F-4041-AD55-99B08C0610DD}"/>
                  </a:ext>
                </a:extLst>
              </p:cNvPr>
              <p:cNvSpPr>
                <a:spLocks noGrp="1"/>
              </p:cNvSpPr>
              <p:nvPr>
                <p:ph sz="half" idx="1"/>
              </p:nvPr>
            </p:nvSpPr>
            <p:spPr>
              <a:xfrm>
                <a:off x="838200" y="1825625"/>
                <a:ext cx="5181600" cy="940724"/>
              </a:xfrm>
            </p:spPr>
            <p:txBody>
              <a:bodyPr>
                <a:normAutofit/>
              </a:bodyPr>
              <a:lstStyle/>
              <a:p>
                <a:pPr marL="0" indent="0">
                  <a:buNone/>
                </a:pPr>
                <a:r>
                  <a:rPr lang="en-US" noProof="0" dirty="0"/>
                  <a:t>Jaccard(Q, X) = </a:t>
                </a:r>
                <a14:m>
                  <m:oMath xmlns:m="http://schemas.openxmlformats.org/officeDocument/2006/math">
                    <m:f>
                      <m:fPr>
                        <m:ctrlPr>
                          <a:rPr lang="en-US" b="0" i="1" noProof="0" smtClean="0">
                            <a:latin typeface="Cambria Math" panose="02040503050406030204" pitchFamily="18" charset="0"/>
                            <a:ea typeface="Cambria Math" panose="02040503050406030204" pitchFamily="18" charset="0"/>
                          </a:rPr>
                        </m:ctrlPr>
                      </m:fPr>
                      <m:num>
                        <m:r>
                          <a:rPr lang="en-US" i="1" noProof="0">
                            <a:latin typeface="Cambria Math" panose="02040503050406030204" pitchFamily="18" charset="0"/>
                          </a:rPr>
                          <m:t>|</m:t>
                        </m:r>
                        <m:r>
                          <a:rPr lang="en-US" i="1" noProof="0">
                            <a:latin typeface="Cambria Math" panose="02040503050406030204" pitchFamily="18" charset="0"/>
                          </a:rPr>
                          <m:t>𝑄</m:t>
                        </m:r>
                        <m:r>
                          <a:rPr lang="en-US" b="0" i="1" noProof="0" smtClean="0">
                            <a:latin typeface="Cambria Math" panose="02040503050406030204" pitchFamily="18" charset="0"/>
                          </a:rPr>
                          <m:t> </m:t>
                        </m:r>
                        <m:r>
                          <a:rPr lang="en-US" i="1" noProof="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 </m:t>
                        </m:r>
                        <m:r>
                          <a:rPr lang="en-US" i="1" noProof="0">
                            <a:latin typeface="Cambria Math" panose="02040503050406030204" pitchFamily="18" charset="0"/>
                            <a:ea typeface="Cambria Math" panose="02040503050406030204" pitchFamily="18" charset="0"/>
                          </a:rPr>
                          <m:t>𝑋</m:t>
                        </m:r>
                        <m:r>
                          <a:rPr lang="en-US" i="1" noProof="0">
                            <a:latin typeface="Cambria Math" panose="02040503050406030204" pitchFamily="18" charset="0"/>
                            <a:ea typeface="Cambria Math" panose="02040503050406030204" pitchFamily="18" charset="0"/>
                          </a:rPr>
                          <m:t>|</m:t>
                        </m:r>
                      </m:num>
                      <m:den>
                        <m:r>
                          <a:rPr lang="en-US" i="1" noProof="0">
                            <a:latin typeface="Cambria Math" panose="02040503050406030204" pitchFamily="18" charset="0"/>
                          </a:rPr>
                          <m:t>|</m:t>
                        </m:r>
                        <m:r>
                          <a:rPr lang="en-US" i="1" noProof="0">
                            <a:latin typeface="Cambria Math" panose="02040503050406030204" pitchFamily="18" charset="0"/>
                          </a:rPr>
                          <m:t>𝑄</m:t>
                        </m:r>
                        <m:r>
                          <a:rPr lang="en-US" b="0" i="1" noProof="0" smtClean="0">
                            <a:latin typeface="Cambria Math" panose="02040503050406030204" pitchFamily="18" charset="0"/>
                          </a:rPr>
                          <m:t> </m:t>
                        </m:r>
                        <m:r>
                          <a:rPr lang="en-US"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 </m:t>
                        </m:r>
                        <m:r>
                          <a:rPr lang="en-US" i="1" noProof="0">
                            <a:latin typeface="Cambria Math" panose="02040503050406030204" pitchFamily="18" charset="0"/>
                            <a:ea typeface="Cambria Math" panose="02040503050406030204" pitchFamily="18" charset="0"/>
                          </a:rPr>
                          <m:t>𝑋</m:t>
                        </m:r>
                        <m:r>
                          <a:rPr lang="en-US" i="1" noProof="0">
                            <a:latin typeface="Cambria Math" panose="02040503050406030204" pitchFamily="18" charset="0"/>
                            <a:ea typeface="Cambria Math" panose="02040503050406030204" pitchFamily="18" charset="0"/>
                          </a:rPr>
                          <m:t>|</m:t>
                        </m:r>
                      </m:den>
                    </m:f>
                  </m:oMath>
                </a14:m>
                <a:endParaRPr lang="en-US" b="0" noProof="0" dirty="0">
                  <a:ea typeface="Cambria Math" panose="02040503050406030204" pitchFamily="18" charset="0"/>
                </a:endParaRPr>
              </a:p>
              <a:p>
                <a:pPr marL="0" indent="0">
                  <a:buNone/>
                </a:pPr>
                <a:endParaRPr lang="en-US" noProof="0" dirty="0"/>
              </a:p>
              <a:p>
                <a:pPr marL="0" indent="0">
                  <a:buNone/>
                </a:pPr>
                <a:endParaRPr lang="en-US" noProof="0" dirty="0"/>
              </a:p>
              <a:p>
                <a:pPr marL="0" indent="0">
                  <a:buNone/>
                </a:pPr>
                <a:endParaRPr lang="en-US" noProof="0" dirty="0"/>
              </a:p>
              <a:p>
                <a:pPr marL="0" indent="0">
                  <a:buNone/>
                </a:pPr>
                <a:endParaRPr lang="en-US" noProof="0" dirty="0"/>
              </a:p>
              <a:p>
                <a:pPr marL="0" indent="0">
                  <a:buNone/>
                </a:pPr>
                <a:endParaRPr lang="en-US" noProof="0" dirty="0"/>
              </a:p>
            </p:txBody>
          </p:sp>
        </mc:Choice>
        <mc:Fallback xmlns="">
          <p:sp>
            <p:nvSpPr>
              <p:cNvPr id="5" name="Segnaposto contenuto 4">
                <a:extLst>
                  <a:ext uri="{FF2B5EF4-FFF2-40B4-BE49-F238E27FC236}">
                    <a16:creationId xmlns:a16="http://schemas.microsoft.com/office/drawing/2014/main" id="{F33B78E0-117F-4041-AD55-99B08C0610DD}"/>
                  </a:ext>
                </a:extLst>
              </p:cNvPr>
              <p:cNvSpPr>
                <a:spLocks noGrp="1" noRot="1" noChangeAspect="1" noMove="1" noResize="1" noEditPoints="1" noAdjustHandles="1" noChangeArrowheads="1" noChangeShapeType="1" noTextEdit="1"/>
              </p:cNvSpPr>
              <p:nvPr>
                <p:ph sz="half" idx="1"/>
              </p:nvPr>
            </p:nvSpPr>
            <p:spPr>
              <a:xfrm>
                <a:off x="838200" y="1825625"/>
                <a:ext cx="5181600" cy="940724"/>
              </a:xfrm>
              <a:blipFill>
                <a:blip r:embed="rId2"/>
                <a:stretch>
                  <a:fillRect l="-2445" t="-266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487F01A3-68F2-A546-9492-C607DF0C04BA}"/>
                  </a:ext>
                </a:extLst>
              </p:cNvPr>
              <p:cNvSpPr>
                <a:spLocks noGrp="1"/>
              </p:cNvSpPr>
              <p:nvPr>
                <p:ph sz="half" idx="2"/>
              </p:nvPr>
            </p:nvSpPr>
            <p:spPr>
              <a:xfrm>
                <a:off x="6172200" y="1825625"/>
                <a:ext cx="5181600" cy="850300"/>
              </a:xfrm>
            </p:spPr>
            <p:txBody>
              <a:bodyPr>
                <a:normAutofit/>
              </a:bodyPr>
              <a:lstStyle/>
              <a:p>
                <a:pPr marL="0" indent="0">
                  <a:buNone/>
                </a:pPr>
                <a:r>
                  <a:rPr lang="en-US" noProof="0" dirty="0"/>
                  <a:t>Overlap(Q,X) = </a:t>
                </a:r>
                <a14:m>
                  <m:oMath xmlns:m="http://schemas.openxmlformats.org/officeDocument/2006/math">
                    <m:r>
                      <a:rPr lang="en-US" b="0" i="0" noProof="0" smtClean="0">
                        <a:latin typeface="Cambria Math" panose="02040503050406030204" pitchFamily="18" charset="0"/>
                      </a:rPr>
                      <m:t>|</m:t>
                    </m:r>
                    <m:r>
                      <a:rPr lang="en-US" i="1" noProof="0">
                        <a:latin typeface="Cambria Math" panose="02040503050406030204" pitchFamily="18" charset="0"/>
                      </a:rPr>
                      <m:t>𝑄</m:t>
                    </m:r>
                    <m:r>
                      <a:rPr lang="en-US" i="1" noProof="0">
                        <a:latin typeface="Cambria Math" panose="02040503050406030204" pitchFamily="18" charset="0"/>
                        <a:ea typeface="Cambria Math" panose="02040503050406030204" pitchFamily="18" charset="0"/>
                      </a:rPr>
                      <m:t>∩</m:t>
                    </m:r>
                    <m:r>
                      <a:rPr lang="en-US" i="1" noProof="0">
                        <a:latin typeface="Cambria Math" panose="02040503050406030204" pitchFamily="18" charset="0"/>
                        <a:ea typeface="Cambria Math" panose="02040503050406030204" pitchFamily="18" charset="0"/>
                      </a:rPr>
                      <m:t>𝑋</m:t>
                    </m:r>
                    <m:r>
                      <a:rPr lang="en-US" i="1" noProof="0">
                        <a:latin typeface="Cambria Math" panose="02040503050406030204" pitchFamily="18" charset="0"/>
                        <a:ea typeface="Cambria Math" panose="02040503050406030204" pitchFamily="18" charset="0"/>
                      </a:rPr>
                      <m:t>|</m:t>
                    </m:r>
                  </m:oMath>
                </a14:m>
                <a:endParaRPr lang="en-US" noProof="0" dirty="0"/>
              </a:p>
              <a:p>
                <a:pPr marL="0" indent="0">
                  <a:buNone/>
                </a:pPr>
                <a:endParaRPr lang="en-US" noProof="0" dirty="0"/>
              </a:p>
              <a:p>
                <a:pPr marL="0" indent="0">
                  <a:buNone/>
                </a:pPr>
                <a:endParaRPr lang="en-US" noProof="0" dirty="0"/>
              </a:p>
              <a:p>
                <a:pPr marL="0" indent="0">
                  <a:buNone/>
                </a:pPr>
                <a:endParaRPr lang="en-US" noProof="0" dirty="0"/>
              </a:p>
              <a:p>
                <a:pPr marL="0" indent="0">
                  <a:buNone/>
                </a:pPr>
                <a:endParaRPr lang="en-US" noProof="0" dirty="0"/>
              </a:p>
              <a:p>
                <a:pPr marL="0" indent="0">
                  <a:buNone/>
                </a:pPr>
                <a:endParaRPr lang="en-US" noProof="0" dirty="0"/>
              </a:p>
              <a:p>
                <a:pPr marL="0" indent="0">
                  <a:buNone/>
                </a:pPr>
                <a:endParaRPr lang="en-US" sz="2100" noProof="0" dirty="0"/>
              </a:p>
              <a:p>
                <a:pPr marL="0" indent="0">
                  <a:buNone/>
                </a:pPr>
                <a:endParaRPr lang="en-US" noProof="0" dirty="0"/>
              </a:p>
            </p:txBody>
          </p:sp>
        </mc:Choice>
        <mc:Fallback xmlns="">
          <p:sp>
            <p:nvSpPr>
              <p:cNvPr id="6" name="Segnaposto contenuto 5">
                <a:extLst>
                  <a:ext uri="{FF2B5EF4-FFF2-40B4-BE49-F238E27FC236}">
                    <a16:creationId xmlns:a16="http://schemas.microsoft.com/office/drawing/2014/main" id="{487F01A3-68F2-A546-9492-C607DF0C04BA}"/>
                  </a:ext>
                </a:extLst>
              </p:cNvPr>
              <p:cNvSpPr>
                <a:spLocks noGrp="1" noRot="1" noChangeAspect="1" noMove="1" noResize="1" noEditPoints="1" noAdjustHandles="1" noChangeArrowheads="1" noChangeShapeType="1" noTextEdit="1"/>
              </p:cNvSpPr>
              <p:nvPr>
                <p:ph sz="half" idx="2"/>
              </p:nvPr>
            </p:nvSpPr>
            <p:spPr>
              <a:xfrm>
                <a:off x="6172200" y="1825625"/>
                <a:ext cx="5181600" cy="850300"/>
              </a:xfrm>
              <a:blipFill>
                <a:blip r:embed="rId3"/>
                <a:stretch>
                  <a:fillRect l="-2445" t="-10294"/>
                </a:stretch>
              </a:blipFill>
            </p:spPr>
            <p:txBody>
              <a:bodyPr/>
              <a:lstStyle/>
              <a:p>
                <a:r>
                  <a:rPr lang="it-IT">
                    <a:noFill/>
                  </a:rPr>
                  <a:t> </a:t>
                </a:r>
              </a:p>
            </p:txBody>
          </p:sp>
        </mc:Fallback>
      </mc:AlternateContent>
      <p:pic>
        <p:nvPicPr>
          <p:cNvPr id="4" name="Immagine 3">
            <a:extLst>
              <a:ext uri="{FF2B5EF4-FFF2-40B4-BE49-F238E27FC236}">
                <a16:creationId xmlns:a16="http://schemas.microsoft.com/office/drawing/2014/main" id="{04E29B55-9A17-B244-A691-18A25E489383}"/>
              </a:ext>
            </a:extLst>
          </p:cNvPr>
          <p:cNvPicPr>
            <a:picLocks noChangeAspect="1"/>
          </p:cNvPicPr>
          <p:nvPr/>
        </p:nvPicPr>
        <p:blipFill rotWithShape="1">
          <a:blip r:embed="rId4"/>
          <a:srcRect t="44464" r="53979" b="25983"/>
          <a:stretch/>
        </p:blipFill>
        <p:spPr>
          <a:xfrm>
            <a:off x="2514600" y="2675925"/>
            <a:ext cx="5610827" cy="1930800"/>
          </a:xfrm>
          <a:prstGeom prst="rect">
            <a:avLst/>
          </a:prstGeom>
        </p:spPr>
      </p:pic>
      <p:sp>
        <p:nvSpPr>
          <p:cNvPr id="7" name="CasellaDiTesto 6">
            <a:extLst>
              <a:ext uri="{FF2B5EF4-FFF2-40B4-BE49-F238E27FC236}">
                <a16:creationId xmlns:a16="http://schemas.microsoft.com/office/drawing/2014/main" id="{B6D15BD1-C857-054C-A23E-1ACE90DDC2BD}"/>
              </a:ext>
            </a:extLst>
          </p:cNvPr>
          <p:cNvSpPr txBox="1"/>
          <p:nvPr/>
        </p:nvSpPr>
        <p:spPr>
          <a:xfrm>
            <a:off x="6172200" y="4606725"/>
            <a:ext cx="4349139" cy="1749197"/>
          </a:xfrm>
          <a:prstGeom prst="rect">
            <a:avLst/>
          </a:prstGeom>
          <a:noFill/>
        </p:spPr>
        <p:txBody>
          <a:bodyPr wrap="none" rtlCol="0">
            <a:spAutoFit/>
          </a:bodyPr>
          <a:lstStyle/>
          <a:p>
            <a:pPr lvl="0">
              <a:lnSpc>
                <a:spcPct val="90000"/>
              </a:lnSpc>
              <a:spcBef>
                <a:spcPts val="1000"/>
              </a:spcBef>
            </a:pPr>
            <a:r>
              <a:rPr lang="it-IT" sz="2000" b="1" dirty="0" err="1">
                <a:solidFill>
                  <a:srgbClr val="82B3D9"/>
                </a:solidFill>
                <a:latin typeface="Avenir Next" panose="020B0503020202020204" pitchFamily="34" charset="0"/>
              </a:rPr>
              <a:t>Overlap</a:t>
            </a:r>
            <a:r>
              <a:rPr lang="it-IT" sz="2000" b="1" dirty="0">
                <a:solidFill>
                  <a:srgbClr val="82B3D9"/>
                </a:solidFill>
                <a:latin typeface="Avenir Next" panose="020B0503020202020204" pitchFamily="34" charset="0"/>
              </a:rPr>
              <a:t>(</a:t>
            </a:r>
            <a:r>
              <a:rPr lang="it-IT" sz="2000" b="1" dirty="0" err="1">
                <a:solidFill>
                  <a:srgbClr val="82B3D9"/>
                </a:solidFill>
                <a:latin typeface="Avenir Next" panose="020B0503020202020204" pitchFamily="34" charset="0"/>
              </a:rPr>
              <a:t>Q</a:t>
            </a:r>
            <a:r>
              <a:rPr lang="it-IT" sz="2000" b="1" dirty="0">
                <a:solidFill>
                  <a:srgbClr val="82B3D9"/>
                </a:solidFill>
                <a:latin typeface="Avenir Next" panose="020B0503020202020204" pitchFamily="34" charset="0"/>
              </a:rPr>
              <a:t>, X) </a:t>
            </a:r>
            <a:r>
              <a:rPr lang="it-IT" sz="2000" dirty="0">
                <a:solidFill>
                  <a:prstClr val="black"/>
                </a:solidFill>
                <a:latin typeface="Avenir Next" panose="020B0503020202020204" pitchFamily="34" charset="0"/>
              </a:rPr>
              <a:t>== </a:t>
            </a:r>
            <a:r>
              <a:rPr lang="it-IT" sz="2000" b="1" dirty="0" err="1">
                <a:solidFill>
                  <a:srgbClr val="FCD683"/>
                </a:solidFill>
                <a:latin typeface="Avenir Next" panose="020B0503020202020204" pitchFamily="34" charset="0"/>
              </a:rPr>
              <a:t>Overlap</a:t>
            </a:r>
            <a:r>
              <a:rPr lang="it-IT" sz="2000" b="1" dirty="0">
                <a:solidFill>
                  <a:srgbClr val="FCD683"/>
                </a:solidFill>
                <a:latin typeface="Avenir Next" panose="020B0503020202020204" pitchFamily="34" charset="0"/>
              </a:rPr>
              <a:t>(</a:t>
            </a:r>
            <a:r>
              <a:rPr lang="it-IT" sz="2000" b="1" dirty="0" err="1">
                <a:solidFill>
                  <a:srgbClr val="FCD683"/>
                </a:solidFill>
                <a:latin typeface="Avenir Next" panose="020B0503020202020204" pitchFamily="34" charset="0"/>
              </a:rPr>
              <a:t>Q</a:t>
            </a:r>
            <a:r>
              <a:rPr lang="it-IT" sz="2000" b="1" dirty="0">
                <a:solidFill>
                  <a:srgbClr val="FCD683"/>
                </a:solidFill>
                <a:latin typeface="Avenir Next" panose="020B0503020202020204" pitchFamily="34" charset="0"/>
              </a:rPr>
              <a:t>, X')</a:t>
            </a:r>
          </a:p>
          <a:p>
            <a:pPr lvl="0">
              <a:lnSpc>
                <a:spcPct val="90000"/>
              </a:lnSpc>
              <a:spcBef>
                <a:spcPts val="1000"/>
              </a:spcBef>
            </a:pPr>
            <a:r>
              <a:rPr lang="it-IT" sz="2000" dirty="0">
                <a:solidFill>
                  <a:prstClr val="black"/>
                </a:solidFill>
                <a:latin typeface="Avenir Next" panose="020B0503020202020204" pitchFamily="34" charset="0"/>
              </a:rPr>
              <a:t> </a:t>
            </a:r>
          </a:p>
          <a:p>
            <a:pPr>
              <a:lnSpc>
                <a:spcPct val="90000"/>
              </a:lnSpc>
              <a:spcBef>
                <a:spcPts val="1000"/>
              </a:spcBef>
            </a:pPr>
            <a:r>
              <a:rPr lang="it-IT" sz="2000" dirty="0" err="1">
                <a:latin typeface="Avenir Next" panose="020B0503020202020204" pitchFamily="34" charset="0"/>
              </a:rPr>
              <a:t>Overlap</a:t>
            </a:r>
            <a:r>
              <a:rPr lang="it-IT" sz="2000" dirty="0">
                <a:solidFill>
                  <a:prstClr val="black"/>
                </a:solidFill>
                <a:latin typeface="Avenir Next" panose="020B0503020202020204" pitchFamily="34" charset="0"/>
              </a:rPr>
              <a:t> </a:t>
            </a:r>
            <a:r>
              <a:rPr lang="it-IT" sz="2000" dirty="0" err="1">
                <a:solidFill>
                  <a:prstClr val="black"/>
                </a:solidFill>
                <a:latin typeface="Avenir Next" panose="020B0503020202020204" pitchFamily="34" charset="0"/>
              </a:rPr>
              <a:t>is</a:t>
            </a:r>
            <a:r>
              <a:rPr lang="it-IT" sz="2000" dirty="0">
                <a:solidFill>
                  <a:prstClr val="black"/>
                </a:solidFill>
                <a:latin typeface="Avenir Next" panose="020B0503020202020204" pitchFamily="34" charset="0"/>
              </a:rPr>
              <a:t> the </a:t>
            </a:r>
            <a:r>
              <a:rPr lang="it-IT" sz="2000" dirty="0" err="1">
                <a:solidFill>
                  <a:prstClr val="black"/>
                </a:solidFill>
                <a:latin typeface="Avenir Next" panose="020B0503020202020204" pitchFamily="34" charset="0"/>
              </a:rPr>
              <a:t>same</a:t>
            </a:r>
            <a:r>
              <a:rPr lang="it-IT" sz="2000" dirty="0">
                <a:solidFill>
                  <a:prstClr val="black"/>
                </a:solidFill>
                <a:latin typeface="Avenir Next" panose="020B0503020202020204" pitchFamily="34" charset="0"/>
              </a:rPr>
              <a:t> for </a:t>
            </a:r>
            <a:r>
              <a:rPr lang="it-IT" sz="2000" dirty="0" err="1">
                <a:solidFill>
                  <a:prstClr val="black"/>
                </a:solidFill>
                <a:latin typeface="Avenir Next" panose="020B0503020202020204" pitchFamily="34" charset="0"/>
              </a:rPr>
              <a:t>both</a:t>
            </a:r>
            <a:r>
              <a:rPr lang="it-IT" sz="2000" dirty="0">
                <a:solidFill>
                  <a:prstClr val="black"/>
                </a:solidFill>
                <a:latin typeface="Avenir Next" panose="020B0503020202020204" pitchFamily="34" charset="0"/>
              </a:rPr>
              <a:t>, </a:t>
            </a:r>
            <a:br>
              <a:rPr lang="it-IT" sz="2000" dirty="0">
                <a:solidFill>
                  <a:prstClr val="black"/>
                </a:solidFill>
                <a:latin typeface="Avenir Next" panose="020B0503020202020204" pitchFamily="34" charset="0"/>
              </a:rPr>
            </a:br>
            <a:r>
              <a:rPr lang="it-IT" sz="2000" dirty="0" err="1">
                <a:solidFill>
                  <a:prstClr val="black"/>
                </a:solidFill>
                <a:latin typeface="Avenir Next" panose="020B0503020202020204" pitchFamily="34" charset="0"/>
              </a:rPr>
              <a:t>independent</a:t>
            </a:r>
            <a:r>
              <a:rPr lang="it-IT" sz="2000" dirty="0">
                <a:solidFill>
                  <a:prstClr val="black"/>
                </a:solidFill>
                <a:latin typeface="Avenir Next" panose="020B0503020202020204" pitchFamily="34" charset="0"/>
              </a:rPr>
              <a:t> of the </a:t>
            </a:r>
            <a:r>
              <a:rPr lang="it-IT" sz="2000" dirty="0" err="1">
                <a:solidFill>
                  <a:prstClr val="black"/>
                </a:solidFill>
                <a:latin typeface="Avenir Next" panose="020B0503020202020204" pitchFamily="34" charset="0"/>
              </a:rPr>
              <a:t>size</a:t>
            </a:r>
            <a:r>
              <a:rPr lang="it-IT" sz="2000" dirty="0">
                <a:solidFill>
                  <a:prstClr val="black"/>
                </a:solidFill>
                <a:latin typeface="Avenir Next" panose="020B0503020202020204" pitchFamily="34" charset="0"/>
              </a:rPr>
              <a:t> of X and X’ </a:t>
            </a:r>
          </a:p>
          <a:p>
            <a:endParaRPr lang="it-IT" sz="1900" dirty="0"/>
          </a:p>
        </p:txBody>
      </p:sp>
      <p:sp>
        <p:nvSpPr>
          <p:cNvPr id="8" name="CasellaDiTesto 7">
            <a:extLst>
              <a:ext uri="{FF2B5EF4-FFF2-40B4-BE49-F238E27FC236}">
                <a16:creationId xmlns:a16="http://schemas.microsoft.com/office/drawing/2014/main" id="{A4702886-353C-EB47-8F79-A41A12D9322B}"/>
              </a:ext>
            </a:extLst>
          </p:cNvPr>
          <p:cNvSpPr txBox="1"/>
          <p:nvPr/>
        </p:nvSpPr>
        <p:spPr>
          <a:xfrm>
            <a:off x="838200" y="4606725"/>
            <a:ext cx="4511171" cy="1733808"/>
          </a:xfrm>
          <a:prstGeom prst="rect">
            <a:avLst/>
          </a:prstGeom>
          <a:noFill/>
        </p:spPr>
        <p:txBody>
          <a:bodyPr wrap="none" rtlCol="0">
            <a:spAutoFit/>
          </a:bodyPr>
          <a:lstStyle/>
          <a:p>
            <a:pPr lvl="0">
              <a:lnSpc>
                <a:spcPct val="90000"/>
              </a:lnSpc>
              <a:spcBef>
                <a:spcPts val="1000"/>
              </a:spcBef>
            </a:pPr>
            <a:r>
              <a:rPr lang="it-IT" sz="2000" b="1" dirty="0" err="1">
                <a:solidFill>
                  <a:srgbClr val="82B3D9"/>
                </a:solidFill>
                <a:latin typeface="Avenir Next" panose="020B0503020202020204" pitchFamily="34" charset="0"/>
              </a:rPr>
              <a:t>Jaccard</a:t>
            </a:r>
            <a:r>
              <a:rPr lang="it-IT" sz="2000" b="1" dirty="0">
                <a:solidFill>
                  <a:srgbClr val="82B3D9"/>
                </a:solidFill>
                <a:latin typeface="Avenir Next" panose="020B0503020202020204" pitchFamily="34" charset="0"/>
              </a:rPr>
              <a:t>(</a:t>
            </a:r>
            <a:r>
              <a:rPr lang="it-IT" sz="2000" b="1" dirty="0" err="1">
                <a:solidFill>
                  <a:srgbClr val="82B3D9"/>
                </a:solidFill>
                <a:latin typeface="Avenir Next" panose="020B0503020202020204" pitchFamily="34" charset="0"/>
              </a:rPr>
              <a:t>Q</a:t>
            </a:r>
            <a:r>
              <a:rPr lang="it-IT" sz="2000" b="1" dirty="0">
                <a:solidFill>
                  <a:srgbClr val="82B3D9"/>
                </a:solidFill>
                <a:latin typeface="Avenir Next" panose="020B0503020202020204" pitchFamily="34" charset="0"/>
              </a:rPr>
              <a:t>, X)</a:t>
            </a:r>
            <a:r>
              <a:rPr lang="it-IT" sz="2000" b="1" dirty="0">
                <a:solidFill>
                  <a:prstClr val="black"/>
                </a:solidFill>
                <a:latin typeface="Avenir Next" panose="020B0503020202020204" pitchFamily="34" charset="0"/>
              </a:rPr>
              <a:t> </a:t>
            </a:r>
            <a:r>
              <a:rPr lang="it-IT" sz="2000" dirty="0">
                <a:solidFill>
                  <a:prstClr val="black"/>
                </a:solidFill>
                <a:latin typeface="Avenir Next" panose="020B0503020202020204" pitchFamily="34" charset="0"/>
              </a:rPr>
              <a:t>&gt;&gt; </a:t>
            </a:r>
            <a:r>
              <a:rPr lang="it-IT" sz="2000" b="1" dirty="0" err="1">
                <a:solidFill>
                  <a:srgbClr val="FCD683"/>
                </a:solidFill>
                <a:latin typeface="Avenir Next" panose="020B0503020202020204" pitchFamily="34" charset="0"/>
              </a:rPr>
              <a:t>Jaccard</a:t>
            </a:r>
            <a:r>
              <a:rPr lang="it-IT" sz="2000" b="1" dirty="0">
                <a:solidFill>
                  <a:srgbClr val="FCD683"/>
                </a:solidFill>
                <a:latin typeface="Avenir Next" panose="020B0503020202020204" pitchFamily="34" charset="0"/>
              </a:rPr>
              <a:t>(</a:t>
            </a:r>
            <a:r>
              <a:rPr lang="it-IT" sz="2000" b="1" dirty="0" err="1">
                <a:solidFill>
                  <a:srgbClr val="FCD683"/>
                </a:solidFill>
                <a:latin typeface="Avenir Next" panose="020B0503020202020204" pitchFamily="34" charset="0"/>
              </a:rPr>
              <a:t>Q</a:t>
            </a:r>
            <a:r>
              <a:rPr lang="it-IT" sz="2000" b="1" dirty="0">
                <a:solidFill>
                  <a:srgbClr val="FCD683"/>
                </a:solidFill>
                <a:latin typeface="Avenir Next" panose="020B0503020202020204" pitchFamily="34" charset="0"/>
              </a:rPr>
              <a:t>, X')</a:t>
            </a:r>
          </a:p>
          <a:p>
            <a:pPr lvl="0">
              <a:lnSpc>
                <a:spcPct val="90000"/>
              </a:lnSpc>
              <a:spcBef>
                <a:spcPts val="1000"/>
              </a:spcBef>
            </a:pPr>
            <a:r>
              <a:rPr lang="it-IT" sz="2000" dirty="0">
                <a:solidFill>
                  <a:prstClr val="black"/>
                </a:solidFill>
                <a:latin typeface="Avenir Next" panose="020B0503020202020204" pitchFamily="34" charset="0"/>
              </a:rPr>
              <a:t> </a:t>
            </a:r>
          </a:p>
          <a:p>
            <a:pPr lvl="0">
              <a:lnSpc>
                <a:spcPct val="90000"/>
              </a:lnSpc>
              <a:spcBef>
                <a:spcPts val="1000"/>
              </a:spcBef>
            </a:pPr>
            <a:r>
              <a:rPr lang="it-IT" sz="2000" dirty="0" err="1">
                <a:solidFill>
                  <a:prstClr val="black"/>
                </a:solidFill>
                <a:latin typeface="Avenir Next" panose="020B0503020202020204" pitchFamily="34" charset="0"/>
              </a:rPr>
              <a:t>Same</a:t>
            </a:r>
            <a:r>
              <a:rPr lang="it-IT" sz="2000" dirty="0">
                <a:solidFill>
                  <a:prstClr val="black"/>
                </a:solidFill>
                <a:latin typeface="Avenir Next" panose="020B0503020202020204" pitchFamily="34" charset="0"/>
              </a:rPr>
              <a:t> </a:t>
            </a:r>
            <a:r>
              <a:rPr lang="it-IT" sz="2000" dirty="0" err="1">
                <a:solidFill>
                  <a:prstClr val="black"/>
                </a:solidFill>
                <a:latin typeface="Avenir Next" panose="020B0503020202020204" pitchFamily="34" charset="0"/>
              </a:rPr>
              <a:t>intersection</a:t>
            </a:r>
            <a:r>
              <a:rPr lang="it-IT" sz="2000" dirty="0">
                <a:solidFill>
                  <a:prstClr val="black"/>
                </a:solidFill>
                <a:latin typeface="Avenir Next" panose="020B0503020202020204" pitchFamily="34" charset="0"/>
              </a:rPr>
              <a:t> </a:t>
            </a:r>
            <a:r>
              <a:rPr lang="it-IT" sz="2000" dirty="0" err="1">
                <a:solidFill>
                  <a:prstClr val="black"/>
                </a:solidFill>
                <a:latin typeface="Avenir Next" panose="020B0503020202020204" pitchFamily="34" charset="0"/>
              </a:rPr>
              <a:t>size</a:t>
            </a:r>
            <a:r>
              <a:rPr lang="it-IT" sz="2000" dirty="0">
                <a:solidFill>
                  <a:prstClr val="black"/>
                </a:solidFill>
                <a:latin typeface="Avenir Next" panose="020B0503020202020204" pitchFamily="34" charset="0"/>
              </a:rPr>
              <a:t>, </a:t>
            </a:r>
            <a:r>
              <a:rPr lang="it-IT" sz="2000" dirty="0" err="1">
                <a:solidFill>
                  <a:prstClr val="black"/>
                </a:solidFill>
                <a:latin typeface="Avenir Next" panose="020B0503020202020204" pitchFamily="34" charset="0"/>
              </a:rPr>
              <a:t>but</a:t>
            </a:r>
            <a:r>
              <a:rPr lang="it-IT" sz="2000" dirty="0">
                <a:solidFill>
                  <a:prstClr val="black"/>
                </a:solidFill>
                <a:latin typeface="Avenir Next" panose="020B0503020202020204" pitchFamily="34" charset="0"/>
              </a:rPr>
              <a:t> </a:t>
            </a:r>
            <a:r>
              <a:rPr lang="it-IT" sz="2000" dirty="0" err="1">
                <a:solidFill>
                  <a:prstClr val="black"/>
                </a:solidFill>
                <a:latin typeface="Avenir Next" panose="020B0503020202020204" pitchFamily="34" charset="0"/>
              </a:rPr>
              <a:t>Jaccard</a:t>
            </a:r>
            <a:r>
              <a:rPr lang="it-IT" sz="2000" dirty="0">
                <a:solidFill>
                  <a:prstClr val="black"/>
                </a:solidFill>
                <a:latin typeface="Avenir Next" panose="020B0503020202020204" pitchFamily="34" charset="0"/>
              </a:rPr>
              <a:t> </a:t>
            </a:r>
            <a:br>
              <a:rPr lang="it-IT" sz="2000" dirty="0">
                <a:solidFill>
                  <a:prstClr val="black"/>
                </a:solidFill>
                <a:latin typeface="Avenir Next" panose="020B0503020202020204" pitchFamily="34" charset="0"/>
              </a:rPr>
            </a:br>
            <a:r>
              <a:rPr lang="it-IT" sz="2000" dirty="0" err="1">
                <a:solidFill>
                  <a:prstClr val="black"/>
                </a:solidFill>
                <a:latin typeface="Avenir Next" panose="020B0503020202020204" pitchFamily="34" charset="0"/>
              </a:rPr>
              <a:t>similarity</a:t>
            </a:r>
            <a:r>
              <a:rPr lang="it-IT" sz="2000" dirty="0">
                <a:solidFill>
                  <a:prstClr val="black"/>
                </a:solidFill>
                <a:latin typeface="Avenir Next" panose="020B0503020202020204" pitchFamily="34" charset="0"/>
              </a:rPr>
              <a:t> </a:t>
            </a:r>
            <a:r>
              <a:rPr lang="it-IT" sz="2000" dirty="0" err="1">
                <a:solidFill>
                  <a:prstClr val="black"/>
                </a:solidFill>
                <a:latin typeface="Avenir Next" panose="020B0503020202020204" pitchFamily="34" charset="0"/>
              </a:rPr>
              <a:t>is</a:t>
            </a:r>
            <a:r>
              <a:rPr lang="it-IT" sz="2000" dirty="0">
                <a:solidFill>
                  <a:prstClr val="black"/>
                </a:solidFill>
                <a:latin typeface="Avenir Next" panose="020B0503020202020204" pitchFamily="34" charset="0"/>
              </a:rPr>
              <a:t> </a:t>
            </a:r>
            <a:r>
              <a:rPr lang="it-IT" sz="2000" dirty="0" err="1">
                <a:solidFill>
                  <a:prstClr val="black"/>
                </a:solidFill>
                <a:latin typeface="Avenir Next" panose="020B0503020202020204" pitchFamily="34" charset="0"/>
              </a:rPr>
              <a:t>much</a:t>
            </a:r>
            <a:r>
              <a:rPr lang="it-IT" sz="2000" dirty="0">
                <a:solidFill>
                  <a:prstClr val="black"/>
                </a:solidFill>
                <a:latin typeface="Avenir Next" panose="020B0503020202020204" pitchFamily="34" charset="0"/>
              </a:rPr>
              <a:t> </a:t>
            </a:r>
            <a:r>
              <a:rPr lang="it-IT" sz="2000" dirty="0" err="1">
                <a:solidFill>
                  <a:prstClr val="black"/>
                </a:solidFill>
                <a:latin typeface="Avenir Next" panose="020B0503020202020204" pitchFamily="34" charset="0"/>
              </a:rPr>
              <a:t>smaller</a:t>
            </a:r>
            <a:r>
              <a:rPr lang="it-IT" sz="2000" dirty="0">
                <a:solidFill>
                  <a:prstClr val="black"/>
                </a:solidFill>
                <a:latin typeface="Avenir Next" panose="020B0503020202020204" pitchFamily="34" charset="0"/>
              </a:rPr>
              <a:t> on the right</a:t>
            </a:r>
          </a:p>
          <a:p>
            <a:endParaRPr lang="it-IT" dirty="0"/>
          </a:p>
        </p:txBody>
      </p:sp>
    </p:spTree>
    <p:extLst>
      <p:ext uri="{BB962C8B-B14F-4D97-AF65-F5344CB8AC3E}">
        <p14:creationId xmlns:p14="http://schemas.microsoft.com/office/powerpoint/2010/main" val="4088048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FD8911-755C-DE4C-8695-F6966A7D9072}"/>
              </a:ext>
            </a:extLst>
          </p:cNvPr>
          <p:cNvSpPr>
            <a:spLocks noGrp="1"/>
          </p:cNvSpPr>
          <p:nvPr>
            <p:ph type="title"/>
          </p:nvPr>
        </p:nvSpPr>
        <p:spPr/>
        <p:txBody>
          <a:bodyPr/>
          <a:lstStyle/>
          <a:p>
            <a:r>
              <a:rPr lang="en-US" noProof="0" dirty="0"/>
              <a:t>A good measure for joinability</a:t>
            </a:r>
          </a:p>
        </p:txBody>
      </p:sp>
      <p:sp>
        <p:nvSpPr>
          <p:cNvPr id="3" name="Segnaposto contenuto 2">
            <a:extLst>
              <a:ext uri="{FF2B5EF4-FFF2-40B4-BE49-F238E27FC236}">
                <a16:creationId xmlns:a16="http://schemas.microsoft.com/office/drawing/2014/main" id="{61704825-FCBB-0344-822F-31604D34540A}"/>
              </a:ext>
            </a:extLst>
          </p:cNvPr>
          <p:cNvSpPr>
            <a:spLocks noGrp="1"/>
          </p:cNvSpPr>
          <p:nvPr>
            <p:ph sz="half" idx="1"/>
          </p:nvPr>
        </p:nvSpPr>
        <p:spPr/>
        <p:txBody>
          <a:bodyPr/>
          <a:lstStyle/>
          <a:p>
            <a:endParaRPr lang="it-IT"/>
          </a:p>
        </p:txBody>
      </p:sp>
      <p:sp>
        <p:nvSpPr>
          <p:cNvPr id="4" name="Segnaposto contenuto 3">
            <a:extLst>
              <a:ext uri="{FF2B5EF4-FFF2-40B4-BE49-F238E27FC236}">
                <a16:creationId xmlns:a16="http://schemas.microsoft.com/office/drawing/2014/main" id="{CE929CC6-B7C5-9343-99CD-D65013D18B8A}"/>
              </a:ext>
            </a:extLst>
          </p:cNvPr>
          <p:cNvSpPr>
            <a:spLocks noGrp="1"/>
          </p:cNvSpPr>
          <p:nvPr>
            <p:ph sz="half" idx="2"/>
          </p:nvPr>
        </p:nvSpPr>
        <p:spPr/>
        <p:txBody>
          <a:bodyPr/>
          <a:lstStyle/>
          <a:p>
            <a:endParaRPr lang="it-IT"/>
          </a:p>
        </p:txBody>
      </p:sp>
      <p:grpSp>
        <p:nvGrpSpPr>
          <p:cNvPr id="7" name="Gruppo 6">
            <a:extLst>
              <a:ext uri="{FF2B5EF4-FFF2-40B4-BE49-F238E27FC236}">
                <a16:creationId xmlns:a16="http://schemas.microsoft.com/office/drawing/2014/main" id="{8483B76C-E1CF-A74E-AC50-09FA439DB5DA}"/>
              </a:ext>
            </a:extLst>
          </p:cNvPr>
          <p:cNvGrpSpPr/>
          <p:nvPr/>
        </p:nvGrpSpPr>
        <p:grpSpPr>
          <a:xfrm>
            <a:off x="140918" y="1284790"/>
            <a:ext cx="11757764" cy="5573210"/>
            <a:chOff x="0" y="1037093"/>
            <a:chExt cx="12192000" cy="5560477"/>
          </a:xfrm>
        </p:grpSpPr>
        <p:pic>
          <p:nvPicPr>
            <p:cNvPr id="5" name="Immagine 4">
              <a:extLst>
                <a:ext uri="{FF2B5EF4-FFF2-40B4-BE49-F238E27FC236}">
                  <a16:creationId xmlns:a16="http://schemas.microsoft.com/office/drawing/2014/main" id="{97C505D1-20CE-084B-B81C-1688A32A1096}"/>
                </a:ext>
              </a:extLst>
            </p:cNvPr>
            <p:cNvPicPr>
              <a:picLocks noChangeAspect="1"/>
            </p:cNvPicPr>
            <p:nvPr/>
          </p:nvPicPr>
          <p:blipFill>
            <a:blip r:embed="rId2"/>
            <a:stretch>
              <a:fillRect/>
            </a:stretch>
          </p:blipFill>
          <p:spPr>
            <a:xfrm>
              <a:off x="0" y="1037093"/>
              <a:ext cx="12192000" cy="4928886"/>
            </a:xfrm>
            <a:prstGeom prst="rect">
              <a:avLst/>
            </a:prstGeom>
          </p:spPr>
        </p:pic>
        <p:sp>
          <p:nvSpPr>
            <p:cNvPr id="6" name="Rettangolo 5">
              <a:extLst>
                <a:ext uri="{FF2B5EF4-FFF2-40B4-BE49-F238E27FC236}">
                  <a16:creationId xmlns:a16="http://schemas.microsoft.com/office/drawing/2014/main" id="{FB2CD9E6-FCA4-084C-AEB7-CA0828919A1D}"/>
                </a:ext>
              </a:extLst>
            </p:cNvPr>
            <p:cNvSpPr/>
            <p:nvPr/>
          </p:nvSpPr>
          <p:spPr>
            <a:xfrm>
              <a:off x="150471" y="4190035"/>
              <a:ext cx="9468091" cy="2407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8" name="CasellaDiTesto 7">
            <a:extLst>
              <a:ext uri="{FF2B5EF4-FFF2-40B4-BE49-F238E27FC236}">
                <a16:creationId xmlns:a16="http://schemas.microsoft.com/office/drawing/2014/main" id="{E2FDDB07-5FB2-4641-B1BF-8FD5954EF085}"/>
              </a:ext>
            </a:extLst>
          </p:cNvPr>
          <p:cNvSpPr txBox="1"/>
          <p:nvPr/>
        </p:nvSpPr>
        <p:spPr>
          <a:xfrm>
            <a:off x="9585774" y="6488668"/>
            <a:ext cx="2606226" cy="369332"/>
          </a:xfrm>
          <a:prstGeom prst="rect">
            <a:avLst/>
          </a:prstGeom>
          <a:noFill/>
        </p:spPr>
        <p:txBody>
          <a:bodyPr wrap="none" rtlCol="0">
            <a:spAutoFit/>
          </a:bodyPr>
          <a:lstStyle/>
          <a:p>
            <a:r>
              <a:rPr lang="it-IT" dirty="0" err="1">
                <a:latin typeface="Avenir Next" panose="020B0503020202020204" pitchFamily="34" charset="0"/>
              </a:rPr>
              <a:t>Credits</a:t>
            </a:r>
            <a:r>
              <a:rPr lang="it-IT" dirty="0">
                <a:latin typeface="Avenir Next" panose="020B0503020202020204" pitchFamily="34" charset="0"/>
              </a:rPr>
              <a:t>: </a:t>
            </a:r>
            <a:r>
              <a:rPr lang="it-IT" dirty="0" err="1">
                <a:latin typeface="Avenir Next" panose="020B0503020202020204" pitchFamily="34" charset="0"/>
              </a:rPr>
              <a:t>Renee</a:t>
            </a:r>
            <a:r>
              <a:rPr lang="it-IT" dirty="0">
                <a:latin typeface="Avenir Next" panose="020B0503020202020204" pitchFamily="34" charset="0"/>
              </a:rPr>
              <a:t> </a:t>
            </a:r>
            <a:r>
              <a:rPr lang="it-IT" dirty="0" err="1">
                <a:latin typeface="Avenir Next" panose="020B0503020202020204" pitchFamily="34" charset="0"/>
              </a:rPr>
              <a:t>J</a:t>
            </a:r>
            <a:r>
              <a:rPr lang="it-IT" dirty="0">
                <a:latin typeface="Avenir Next" panose="020B0503020202020204" pitchFamily="34" charset="0"/>
              </a:rPr>
              <a:t>. Miller</a:t>
            </a:r>
          </a:p>
        </p:txBody>
      </p:sp>
    </p:spTree>
    <p:extLst>
      <p:ext uri="{BB962C8B-B14F-4D97-AF65-F5344CB8AC3E}">
        <p14:creationId xmlns:p14="http://schemas.microsoft.com/office/powerpoint/2010/main" val="2412013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E47CF4-E6E5-DA42-AB76-0842460978CE}"/>
              </a:ext>
            </a:extLst>
          </p:cNvPr>
          <p:cNvSpPr>
            <a:spLocks noGrp="1"/>
          </p:cNvSpPr>
          <p:nvPr>
            <p:ph type="title"/>
          </p:nvPr>
        </p:nvSpPr>
        <p:spPr/>
        <p:txBody>
          <a:bodyPr>
            <a:normAutofit/>
          </a:bodyPr>
          <a:lstStyle/>
          <a:p>
            <a:r>
              <a:rPr lang="en-US" noProof="0" dirty="0"/>
              <a:t>Top-k overlap set similarity search </a:t>
            </a: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FD05A8D6-5CE5-F94D-BA35-8A7FB74BC2A3}"/>
                  </a:ext>
                </a:extLst>
              </p:cNvPr>
              <p:cNvSpPr>
                <a:spLocks noGrp="1"/>
              </p:cNvSpPr>
              <p:nvPr>
                <p:ph idx="1"/>
              </p:nvPr>
            </p:nvSpPr>
            <p:spPr/>
            <p:txBody>
              <a:bodyPr/>
              <a:lstStyle/>
              <a:p>
                <a:pPr marL="0" indent="0">
                  <a:buNone/>
                </a:pPr>
                <a:r>
                  <a:rPr lang="en-US" noProof="0" dirty="0"/>
                  <a:t>Given a set Q (the query), and a collection of sets </a:t>
                </a:r>
                <a:r>
                  <a:rPr lang="en-US" noProof="0" dirty="0" err="1"/>
                  <a:t>Ω</a:t>
                </a:r>
                <a:r>
                  <a:rPr lang="en-US" noProof="0" dirty="0"/>
                  <a:t>, </a:t>
                </a:r>
              </a:p>
              <a:p>
                <a:pPr marL="0" indent="0">
                  <a:buNone/>
                </a:pPr>
                <a:r>
                  <a:rPr lang="en-US" noProof="0" dirty="0"/>
                  <a:t>find a sub-collection </a:t>
                </a:r>
                <a:r>
                  <a:rPr lang="en-US" noProof="0" dirty="0" err="1"/>
                  <a:t>ω</a:t>
                </a:r>
                <a:r>
                  <a:rPr lang="en-US" noProof="0" dirty="0"/>
                  <a:t> of at most k sets such that: </a:t>
                </a:r>
              </a:p>
              <a:p>
                <a:pPr marL="514350" indent="-514350">
                  <a:buFont typeface="+mj-lt"/>
                  <a:buAutoNum type="arabicPeriod"/>
                </a:pPr>
                <a:r>
                  <a:rPr lang="en-US" noProof="0" dirty="0"/>
                  <a:t>|Q ∩ X | &gt; 0, X ∈ </a:t>
                </a:r>
                <a:r>
                  <a:rPr lang="en-US" noProof="0" dirty="0" err="1"/>
                  <a:t>ω</a:t>
                </a:r>
                <a:r>
                  <a:rPr lang="en-US" noProof="0" dirty="0"/>
                  <a:t>, and</a:t>
                </a:r>
              </a:p>
              <a:p>
                <a:pPr marL="514350" indent="-514350">
                  <a:buFont typeface="+mj-lt"/>
                  <a:buAutoNum type="arabicPeriod"/>
                </a:pPr>
                <a:r>
                  <a:rPr lang="en-US" noProof="0" dirty="0"/>
                  <a:t>min{|Q ∩ X |, X ∈ </a:t>
                </a:r>
                <a:r>
                  <a:rPr lang="en-US" noProof="0" dirty="0" err="1"/>
                  <a:t>ω</a:t>
                </a:r>
                <a:r>
                  <a:rPr lang="en-US" noProof="0" dirty="0"/>
                  <a:t>} ≥ |Q ∩ Y |, Y </a:t>
                </a:r>
                <a14:m>
                  <m:oMath xmlns:m="http://schemas.openxmlformats.org/officeDocument/2006/math">
                    <m:r>
                      <a:rPr lang="en-US" i="1" noProof="0" smtClean="0">
                        <a:latin typeface="Cambria Math" panose="02040503050406030204" pitchFamily="18" charset="0"/>
                        <a:ea typeface="Cambria Math" panose="02040503050406030204" pitchFamily="18" charset="0"/>
                      </a:rPr>
                      <m:t>∉</m:t>
                    </m:r>
                  </m:oMath>
                </a14:m>
                <a:r>
                  <a:rPr lang="en-US" noProof="0" dirty="0"/>
                  <a:t> </a:t>
                </a:r>
                <a:r>
                  <a:rPr lang="en-US" noProof="0" dirty="0" err="1"/>
                  <a:t>ω</a:t>
                </a:r>
                <a:r>
                  <a:rPr lang="en-US" noProof="0" dirty="0"/>
                  <a:t>, Y ∈ </a:t>
                </a:r>
                <a:r>
                  <a:rPr lang="en-US" noProof="0" dirty="0" err="1"/>
                  <a:t>Ω</a:t>
                </a:r>
                <a:r>
                  <a:rPr lang="en-US" noProof="0" dirty="0"/>
                  <a:t> </a:t>
                </a:r>
              </a:p>
              <a:p>
                <a:pPr marL="0" indent="0">
                  <a:buNone/>
                </a:pPr>
                <a:endParaRPr lang="en-US" noProof="0" dirty="0"/>
              </a:p>
              <a:p>
                <a:pPr marL="0" indent="0">
                  <a:buNone/>
                </a:pPr>
                <a:r>
                  <a:rPr lang="en-US" noProof="0" dirty="0"/>
                  <a:t>That is:</a:t>
                </a:r>
              </a:p>
              <a:p>
                <a:pPr marL="514350" indent="-514350">
                  <a:buFont typeface="+mj-lt"/>
                  <a:buAutoNum type="arabicPeriod"/>
                </a:pPr>
                <a:r>
                  <a:rPr lang="en-US" noProof="0" dirty="0"/>
                  <a:t>every set X ∈ </a:t>
                </a:r>
                <a:r>
                  <a:rPr lang="en-US" noProof="0" dirty="0" err="1"/>
                  <a:t>ω</a:t>
                </a:r>
                <a:r>
                  <a:rPr lang="en-US" noProof="0" dirty="0"/>
                  <a:t> </a:t>
                </a:r>
                <a:r>
                  <a:rPr lang="en-US" noProof="0" dirty="0" err="1"/>
                  <a:t>overalps</a:t>
                </a:r>
                <a:r>
                  <a:rPr lang="en-US" noProof="0" dirty="0"/>
                  <a:t> with Q and</a:t>
                </a:r>
              </a:p>
              <a:p>
                <a:pPr marL="514350" indent="-514350">
                  <a:buFont typeface="+mj-lt"/>
                  <a:buAutoNum type="arabicPeriod"/>
                </a:pPr>
                <a:r>
                  <a:rPr lang="en-US" noProof="0" dirty="0"/>
                  <a:t>the k-</a:t>
                </a:r>
                <a:r>
                  <a:rPr lang="en-US" noProof="0" dirty="0" err="1"/>
                  <a:t>th</a:t>
                </a:r>
                <a:r>
                  <a:rPr lang="en-US" noProof="0" dirty="0"/>
                  <a:t> (the last) set in the result ranked by size of intersection with the query, has the same or larger intersection size as any other set that is not in the result. </a:t>
                </a:r>
              </a:p>
              <a:p>
                <a:pPr marL="0" indent="0">
                  <a:buNone/>
                </a:pPr>
                <a:endParaRPr lang="en-US" noProof="0" dirty="0"/>
              </a:p>
            </p:txBody>
          </p:sp>
        </mc:Choice>
        <mc:Fallback xmlns="">
          <p:sp>
            <p:nvSpPr>
              <p:cNvPr id="5" name="Segnaposto contenuto 4">
                <a:extLst>
                  <a:ext uri="{FF2B5EF4-FFF2-40B4-BE49-F238E27FC236}">
                    <a16:creationId xmlns:a16="http://schemas.microsoft.com/office/drawing/2014/main" id="{FD05A8D6-5CE5-F94D-BA35-8A7FB74BC2A3}"/>
                  </a:ext>
                </a:extLst>
              </p:cNvPr>
              <p:cNvSpPr>
                <a:spLocks noGrp="1" noRot="1" noChangeAspect="1" noMove="1" noResize="1" noEditPoints="1" noAdjustHandles="1" noChangeArrowheads="1" noChangeShapeType="1" noTextEdit="1"/>
              </p:cNvSpPr>
              <p:nvPr>
                <p:ph idx="1"/>
              </p:nvPr>
            </p:nvSpPr>
            <p:spPr>
              <a:blipFill>
                <a:blip r:embed="rId2"/>
                <a:stretch>
                  <a:fillRect l="-1345" t="-2000"/>
                </a:stretch>
              </a:blipFill>
            </p:spPr>
            <p:txBody>
              <a:bodyPr/>
              <a:lstStyle/>
              <a:p>
                <a:r>
                  <a:rPr lang="it-IT">
                    <a:noFill/>
                  </a:rPr>
                  <a:t> </a:t>
                </a:r>
              </a:p>
            </p:txBody>
          </p:sp>
        </mc:Fallback>
      </mc:AlternateContent>
    </p:spTree>
    <p:extLst>
      <p:ext uri="{BB962C8B-B14F-4D97-AF65-F5344CB8AC3E}">
        <p14:creationId xmlns:p14="http://schemas.microsoft.com/office/powerpoint/2010/main" val="3508788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F0C9FC-2003-E64D-9541-A6B4D28802C0}"/>
              </a:ext>
            </a:extLst>
          </p:cNvPr>
          <p:cNvSpPr>
            <a:spLocks noGrp="1"/>
          </p:cNvSpPr>
          <p:nvPr>
            <p:ph type="title"/>
          </p:nvPr>
        </p:nvSpPr>
        <p:spPr/>
        <p:txBody>
          <a:bodyPr/>
          <a:lstStyle/>
          <a:p>
            <a:r>
              <a:rPr lang="en-US" noProof="0" dirty="0"/>
              <a:t>Top-k overlap set similarity search </a:t>
            </a:r>
          </a:p>
        </p:txBody>
      </p:sp>
      <p:sp>
        <p:nvSpPr>
          <p:cNvPr id="6" name="Rettangolo 5">
            <a:extLst>
              <a:ext uri="{FF2B5EF4-FFF2-40B4-BE49-F238E27FC236}">
                <a16:creationId xmlns:a16="http://schemas.microsoft.com/office/drawing/2014/main" id="{EEAAFF13-3281-5442-A97D-A9CFC2C6CDA9}"/>
              </a:ext>
            </a:extLst>
          </p:cNvPr>
          <p:cNvSpPr/>
          <p:nvPr/>
        </p:nvSpPr>
        <p:spPr>
          <a:xfrm>
            <a:off x="434235" y="2947104"/>
            <a:ext cx="607487" cy="879676"/>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1423B4B2-D479-334F-9672-8F5824B7F1B3}"/>
              </a:ext>
            </a:extLst>
          </p:cNvPr>
          <p:cNvSpPr/>
          <p:nvPr/>
        </p:nvSpPr>
        <p:spPr>
          <a:xfrm>
            <a:off x="1041722" y="2947103"/>
            <a:ext cx="607487" cy="1308127"/>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C23F8DDD-7955-7A4D-B83B-4290A9DFED88}"/>
              </a:ext>
            </a:extLst>
          </p:cNvPr>
          <p:cNvSpPr/>
          <p:nvPr/>
        </p:nvSpPr>
        <p:spPr>
          <a:xfrm>
            <a:off x="1041722" y="4320238"/>
            <a:ext cx="607487" cy="159166"/>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E5468009-4B5F-C04C-B530-57976429B627}"/>
              </a:ext>
            </a:extLst>
          </p:cNvPr>
          <p:cNvSpPr/>
          <p:nvPr/>
        </p:nvSpPr>
        <p:spPr>
          <a:xfrm>
            <a:off x="1041722" y="4543225"/>
            <a:ext cx="607487" cy="45719"/>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DBBDCC86-2747-F34F-A85E-168304691C8C}"/>
              </a:ext>
            </a:extLst>
          </p:cNvPr>
          <p:cNvSpPr/>
          <p:nvPr/>
        </p:nvSpPr>
        <p:spPr>
          <a:xfrm>
            <a:off x="434235" y="3078866"/>
            <a:ext cx="1214974" cy="410620"/>
          </a:xfrm>
          <a:prstGeom prst="rect">
            <a:avLst/>
          </a:prstGeom>
          <a:solidFill>
            <a:srgbClr val="FCD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FE4D7DC7-20F5-B948-A83F-8F1317E8EC00}"/>
              </a:ext>
            </a:extLst>
          </p:cNvPr>
          <p:cNvSpPr/>
          <p:nvPr/>
        </p:nvSpPr>
        <p:spPr>
          <a:xfrm>
            <a:off x="1917724" y="2947104"/>
            <a:ext cx="607487" cy="879676"/>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F3E4467B-057A-034B-B5A5-600A1ABD1DFE}"/>
              </a:ext>
            </a:extLst>
          </p:cNvPr>
          <p:cNvSpPr/>
          <p:nvPr/>
        </p:nvSpPr>
        <p:spPr>
          <a:xfrm>
            <a:off x="2525211" y="2947103"/>
            <a:ext cx="607487" cy="1308127"/>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82E74D6E-B141-F645-81B6-2C3CA5AEF123}"/>
              </a:ext>
            </a:extLst>
          </p:cNvPr>
          <p:cNvSpPr/>
          <p:nvPr/>
        </p:nvSpPr>
        <p:spPr>
          <a:xfrm>
            <a:off x="2525211" y="4320238"/>
            <a:ext cx="607487" cy="159166"/>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CF929EC9-8C09-744F-B2B7-969B0213A9C2}"/>
              </a:ext>
            </a:extLst>
          </p:cNvPr>
          <p:cNvSpPr/>
          <p:nvPr/>
        </p:nvSpPr>
        <p:spPr>
          <a:xfrm>
            <a:off x="2525211" y="4543225"/>
            <a:ext cx="607487" cy="45719"/>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371EF3B8-1F59-924B-AA0B-E2C08A0C90BE}"/>
              </a:ext>
            </a:extLst>
          </p:cNvPr>
          <p:cNvSpPr/>
          <p:nvPr/>
        </p:nvSpPr>
        <p:spPr>
          <a:xfrm>
            <a:off x="1917724" y="3078866"/>
            <a:ext cx="1214974" cy="312517"/>
          </a:xfrm>
          <a:prstGeom prst="rect">
            <a:avLst/>
          </a:prstGeom>
          <a:solidFill>
            <a:srgbClr val="FCD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E48D9A7A-BA0F-3341-A08E-5BE04E125AB5}"/>
              </a:ext>
            </a:extLst>
          </p:cNvPr>
          <p:cNvSpPr/>
          <p:nvPr/>
        </p:nvSpPr>
        <p:spPr>
          <a:xfrm>
            <a:off x="3401213" y="2935529"/>
            <a:ext cx="607487" cy="879676"/>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4EDCDBA5-6986-C441-B907-A62E9EF1362B}"/>
              </a:ext>
            </a:extLst>
          </p:cNvPr>
          <p:cNvSpPr/>
          <p:nvPr/>
        </p:nvSpPr>
        <p:spPr>
          <a:xfrm>
            <a:off x="4008700" y="2935528"/>
            <a:ext cx="607487" cy="1308127"/>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ttangolo 20">
            <a:extLst>
              <a:ext uri="{FF2B5EF4-FFF2-40B4-BE49-F238E27FC236}">
                <a16:creationId xmlns:a16="http://schemas.microsoft.com/office/drawing/2014/main" id="{3A2A0244-0219-8246-83D0-0CD69B057FA7}"/>
              </a:ext>
            </a:extLst>
          </p:cNvPr>
          <p:cNvSpPr/>
          <p:nvPr/>
        </p:nvSpPr>
        <p:spPr>
          <a:xfrm>
            <a:off x="4008700" y="4308663"/>
            <a:ext cx="607487" cy="159166"/>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E3DA2109-7795-3A47-9040-74C5990A2F6F}"/>
              </a:ext>
            </a:extLst>
          </p:cNvPr>
          <p:cNvSpPr/>
          <p:nvPr/>
        </p:nvSpPr>
        <p:spPr>
          <a:xfrm>
            <a:off x="4008700" y="4531650"/>
            <a:ext cx="607487" cy="45719"/>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CAC2CFE9-718B-BD44-8094-03FBB2966EA0}"/>
              </a:ext>
            </a:extLst>
          </p:cNvPr>
          <p:cNvSpPr/>
          <p:nvPr/>
        </p:nvSpPr>
        <p:spPr>
          <a:xfrm>
            <a:off x="3401213" y="3067291"/>
            <a:ext cx="1214974" cy="196770"/>
          </a:xfrm>
          <a:prstGeom prst="rect">
            <a:avLst/>
          </a:prstGeom>
          <a:solidFill>
            <a:srgbClr val="FCD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18752806-0590-A940-8B83-024D4C649E6A}"/>
              </a:ext>
            </a:extLst>
          </p:cNvPr>
          <p:cNvSpPr/>
          <p:nvPr/>
        </p:nvSpPr>
        <p:spPr>
          <a:xfrm>
            <a:off x="4884702" y="2935529"/>
            <a:ext cx="607487" cy="879676"/>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Rettangolo 24">
            <a:extLst>
              <a:ext uri="{FF2B5EF4-FFF2-40B4-BE49-F238E27FC236}">
                <a16:creationId xmlns:a16="http://schemas.microsoft.com/office/drawing/2014/main" id="{CE9E9784-D1B4-F44D-A147-884E2866CD67}"/>
              </a:ext>
            </a:extLst>
          </p:cNvPr>
          <p:cNvSpPr/>
          <p:nvPr/>
        </p:nvSpPr>
        <p:spPr>
          <a:xfrm>
            <a:off x="5492189" y="2935528"/>
            <a:ext cx="607487" cy="1308127"/>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1A8DE784-F285-B843-BC51-C795B383E902}"/>
              </a:ext>
            </a:extLst>
          </p:cNvPr>
          <p:cNvSpPr/>
          <p:nvPr/>
        </p:nvSpPr>
        <p:spPr>
          <a:xfrm>
            <a:off x="5492189" y="4308663"/>
            <a:ext cx="607487" cy="159166"/>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Rettangolo 26">
            <a:extLst>
              <a:ext uri="{FF2B5EF4-FFF2-40B4-BE49-F238E27FC236}">
                <a16:creationId xmlns:a16="http://schemas.microsoft.com/office/drawing/2014/main" id="{48368C09-F961-FB48-AABC-5FB18FDF78EC}"/>
              </a:ext>
            </a:extLst>
          </p:cNvPr>
          <p:cNvSpPr/>
          <p:nvPr/>
        </p:nvSpPr>
        <p:spPr>
          <a:xfrm>
            <a:off x="5492189" y="4531650"/>
            <a:ext cx="607487" cy="45719"/>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Rettangolo 27">
            <a:extLst>
              <a:ext uri="{FF2B5EF4-FFF2-40B4-BE49-F238E27FC236}">
                <a16:creationId xmlns:a16="http://schemas.microsoft.com/office/drawing/2014/main" id="{C1EF80C6-F905-E742-A9C9-F6A90659F1B4}"/>
              </a:ext>
            </a:extLst>
          </p:cNvPr>
          <p:cNvSpPr/>
          <p:nvPr/>
        </p:nvSpPr>
        <p:spPr>
          <a:xfrm>
            <a:off x="4884702" y="3067291"/>
            <a:ext cx="1214974" cy="92598"/>
          </a:xfrm>
          <a:prstGeom prst="rect">
            <a:avLst/>
          </a:prstGeom>
          <a:solidFill>
            <a:srgbClr val="FCD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Rettangolo 28">
            <a:extLst>
              <a:ext uri="{FF2B5EF4-FFF2-40B4-BE49-F238E27FC236}">
                <a16:creationId xmlns:a16="http://schemas.microsoft.com/office/drawing/2014/main" id="{3F89C3FB-9F24-B544-A2C8-5EC87211E7DE}"/>
              </a:ext>
            </a:extLst>
          </p:cNvPr>
          <p:cNvSpPr/>
          <p:nvPr/>
        </p:nvSpPr>
        <p:spPr>
          <a:xfrm>
            <a:off x="6360841" y="2947104"/>
            <a:ext cx="607487" cy="879676"/>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Rettangolo 29">
            <a:extLst>
              <a:ext uri="{FF2B5EF4-FFF2-40B4-BE49-F238E27FC236}">
                <a16:creationId xmlns:a16="http://schemas.microsoft.com/office/drawing/2014/main" id="{8E5EBA74-8FE0-1241-AA92-7C6FA649D8D4}"/>
              </a:ext>
            </a:extLst>
          </p:cNvPr>
          <p:cNvSpPr/>
          <p:nvPr/>
        </p:nvSpPr>
        <p:spPr>
          <a:xfrm>
            <a:off x="6968328" y="2947103"/>
            <a:ext cx="607487" cy="1308127"/>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Rettangolo 30">
            <a:extLst>
              <a:ext uri="{FF2B5EF4-FFF2-40B4-BE49-F238E27FC236}">
                <a16:creationId xmlns:a16="http://schemas.microsoft.com/office/drawing/2014/main" id="{F7510399-3229-B041-BE11-5566AC212953}"/>
              </a:ext>
            </a:extLst>
          </p:cNvPr>
          <p:cNvSpPr/>
          <p:nvPr/>
        </p:nvSpPr>
        <p:spPr>
          <a:xfrm>
            <a:off x="6968328" y="4320238"/>
            <a:ext cx="607487" cy="159166"/>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Rettangolo 31">
            <a:extLst>
              <a:ext uri="{FF2B5EF4-FFF2-40B4-BE49-F238E27FC236}">
                <a16:creationId xmlns:a16="http://schemas.microsoft.com/office/drawing/2014/main" id="{4A46A6DC-A09F-994D-BB22-A30489773660}"/>
              </a:ext>
            </a:extLst>
          </p:cNvPr>
          <p:cNvSpPr/>
          <p:nvPr/>
        </p:nvSpPr>
        <p:spPr>
          <a:xfrm>
            <a:off x="6968328" y="4543225"/>
            <a:ext cx="607487" cy="45719"/>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Rettangolo 32">
            <a:extLst>
              <a:ext uri="{FF2B5EF4-FFF2-40B4-BE49-F238E27FC236}">
                <a16:creationId xmlns:a16="http://schemas.microsoft.com/office/drawing/2014/main" id="{C70A147A-F648-1344-9568-C02777E3C337}"/>
              </a:ext>
            </a:extLst>
          </p:cNvPr>
          <p:cNvSpPr/>
          <p:nvPr/>
        </p:nvSpPr>
        <p:spPr>
          <a:xfrm>
            <a:off x="6360841" y="3078866"/>
            <a:ext cx="1214974" cy="45719"/>
          </a:xfrm>
          <a:prstGeom prst="rect">
            <a:avLst/>
          </a:prstGeom>
          <a:solidFill>
            <a:srgbClr val="FCD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Rettangolo 33">
            <a:extLst>
              <a:ext uri="{FF2B5EF4-FFF2-40B4-BE49-F238E27FC236}">
                <a16:creationId xmlns:a16="http://schemas.microsoft.com/office/drawing/2014/main" id="{F17E6C06-6DA6-3F4A-BFF0-D780C6174E8B}"/>
              </a:ext>
            </a:extLst>
          </p:cNvPr>
          <p:cNvSpPr/>
          <p:nvPr/>
        </p:nvSpPr>
        <p:spPr>
          <a:xfrm>
            <a:off x="7844330" y="2947104"/>
            <a:ext cx="607487" cy="879676"/>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Rettangolo 34">
            <a:extLst>
              <a:ext uri="{FF2B5EF4-FFF2-40B4-BE49-F238E27FC236}">
                <a16:creationId xmlns:a16="http://schemas.microsoft.com/office/drawing/2014/main" id="{C776D682-B04E-6748-9540-7E4A31BFCE72}"/>
              </a:ext>
            </a:extLst>
          </p:cNvPr>
          <p:cNvSpPr/>
          <p:nvPr/>
        </p:nvSpPr>
        <p:spPr>
          <a:xfrm>
            <a:off x="8451817" y="2947103"/>
            <a:ext cx="607487" cy="1308127"/>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Rettangolo 35">
            <a:extLst>
              <a:ext uri="{FF2B5EF4-FFF2-40B4-BE49-F238E27FC236}">
                <a16:creationId xmlns:a16="http://schemas.microsoft.com/office/drawing/2014/main" id="{B1BCFED1-87F7-5D45-A8BD-1B44CF4A8904}"/>
              </a:ext>
            </a:extLst>
          </p:cNvPr>
          <p:cNvSpPr/>
          <p:nvPr/>
        </p:nvSpPr>
        <p:spPr>
          <a:xfrm>
            <a:off x="8451817" y="4320238"/>
            <a:ext cx="607487" cy="159166"/>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Rettangolo 36">
            <a:extLst>
              <a:ext uri="{FF2B5EF4-FFF2-40B4-BE49-F238E27FC236}">
                <a16:creationId xmlns:a16="http://schemas.microsoft.com/office/drawing/2014/main" id="{794649D4-63EB-2B4B-B646-27CCB600B195}"/>
              </a:ext>
            </a:extLst>
          </p:cNvPr>
          <p:cNvSpPr/>
          <p:nvPr/>
        </p:nvSpPr>
        <p:spPr>
          <a:xfrm>
            <a:off x="8451817" y="4543225"/>
            <a:ext cx="607487" cy="45719"/>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Rettangolo 38">
            <a:extLst>
              <a:ext uri="{FF2B5EF4-FFF2-40B4-BE49-F238E27FC236}">
                <a16:creationId xmlns:a16="http://schemas.microsoft.com/office/drawing/2014/main" id="{6EF9F453-1877-CB4B-B621-B35374EC28D0}"/>
              </a:ext>
            </a:extLst>
          </p:cNvPr>
          <p:cNvSpPr/>
          <p:nvPr/>
        </p:nvSpPr>
        <p:spPr>
          <a:xfrm>
            <a:off x="9327819" y="2935529"/>
            <a:ext cx="607487" cy="879676"/>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Rettangolo 39">
            <a:extLst>
              <a:ext uri="{FF2B5EF4-FFF2-40B4-BE49-F238E27FC236}">
                <a16:creationId xmlns:a16="http://schemas.microsoft.com/office/drawing/2014/main" id="{AC0E5137-5942-BC46-94F3-1A65D336D39D}"/>
              </a:ext>
            </a:extLst>
          </p:cNvPr>
          <p:cNvSpPr/>
          <p:nvPr/>
        </p:nvSpPr>
        <p:spPr>
          <a:xfrm>
            <a:off x="9935306" y="2935528"/>
            <a:ext cx="607487" cy="1308127"/>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Rettangolo 40">
            <a:extLst>
              <a:ext uri="{FF2B5EF4-FFF2-40B4-BE49-F238E27FC236}">
                <a16:creationId xmlns:a16="http://schemas.microsoft.com/office/drawing/2014/main" id="{9794CC3E-0DE4-E643-8693-6217E6B6129E}"/>
              </a:ext>
            </a:extLst>
          </p:cNvPr>
          <p:cNvSpPr/>
          <p:nvPr/>
        </p:nvSpPr>
        <p:spPr>
          <a:xfrm>
            <a:off x="9935306" y="4308663"/>
            <a:ext cx="607487" cy="159166"/>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Rettangolo 41">
            <a:extLst>
              <a:ext uri="{FF2B5EF4-FFF2-40B4-BE49-F238E27FC236}">
                <a16:creationId xmlns:a16="http://schemas.microsoft.com/office/drawing/2014/main" id="{C370F9EC-E86B-624A-819F-D7D76E0AE631}"/>
              </a:ext>
            </a:extLst>
          </p:cNvPr>
          <p:cNvSpPr/>
          <p:nvPr/>
        </p:nvSpPr>
        <p:spPr>
          <a:xfrm>
            <a:off x="9935306" y="4531650"/>
            <a:ext cx="607487" cy="45719"/>
          </a:xfrm>
          <a:prstGeom prst="rect">
            <a:avLst/>
          </a:prstGeom>
          <a:solidFill>
            <a:srgbClr val="82B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Parentesi graffa aperta 48">
            <a:extLst>
              <a:ext uri="{FF2B5EF4-FFF2-40B4-BE49-F238E27FC236}">
                <a16:creationId xmlns:a16="http://schemas.microsoft.com/office/drawing/2014/main" id="{BE478526-32BF-764D-AFCA-5260B124508A}"/>
              </a:ext>
            </a:extLst>
          </p:cNvPr>
          <p:cNvSpPr/>
          <p:nvPr/>
        </p:nvSpPr>
        <p:spPr>
          <a:xfrm rot="16200000">
            <a:off x="2286185" y="3076483"/>
            <a:ext cx="607487" cy="43113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0" name="CasellaDiTesto 49">
            <a:extLst>
              <a:ext uri="{FF2B5EF4-FFF2-40B4-BE49-F238E27FC236}">
                <a16:creationId xmlns:a16="http://schemas.microsoft.com/office/drawing/2014/main" id="{92E9AB5C-6113-A94B-AF3E-A6B40F7E4EE9}"/>
              </a:ext>
            </a:extLst>
          </p:cNvPr>
          <p:cNvSpPr txBox="1"/>
          <p:nvPr/>
        </p:nvSpPr>
        <p:spPr>
          <a:xfrm>
            <a:off x="2092000" y="5543077"/>
            <a:ext cx="1126399" cy="523220"/>
          </a:xfrm>
          <a:prstGeom prst="rect">
            <a:avLst/>
          </a:prstGeom>
          <a:noFill/>
        </p:spPr>
        <p:txBody>
          <a:bodyPr wrap="none" rtlCol="0">
            <a:spAutoFit/>
          </a:bodyPr>
          <a:lstStyle/>
          <a:p>
            <a:r>
              <a:rPr lang="it-IT" sz="2800" dirty="0">
                <a:latin typeface="Avenir Next" panose="020B0503020202020204" pitchFamily="34" charset="0"/>
              </a:rPr>
              <a:t>Top-3</a:t>
            </a:r>
          </a:p>
        </p:txBody>
      </p:sp>
      <p:sp>
        <p:nvSpPr>
          <p:cNvPr id="51" name="CasellaDiTesto 50">
            <a:extLst>
              <a:ext uri="{FF2B5EF4-FFF2-40B4-BE49-F238E27FC236}">
                <a16:creationId xmlns:a16="http://schemas.microsoft.com/office/drawing/2014/main" id="{248B36C6-F72A-9148-829F-6AC86A945F85}"/>
              </a:ext>
            </a:extLst>
          </p:cNvPr>
          <p:cNvSpPr txBox="1"/>
          <p:nvPr/>
        </p:nvSpPr>
        <p:spPr>
          <a:xfrm>
            <a:off x="567307" y="3495428"/>
            <a:ext cx="340158" cy="369332"/>
          </a:xfrm>
          <a:prstGeom prst="rect">
            <a:avLst/>
          </a:prstGeom>
          <a:noFill/>
        </p:spPr>
        <p:txBody>
          <a:bodyPr wrap="none" rtlCol="0">
            <a:spAutoFit/>
          </a:bodyPr>
          <a:lstStyle/>
          <a:p>
            <a:r>
              <a:rPr lang="it-IT" dirty="0" err="1"/>
              <a:t>Q</a:t>
            </a:r>
            <a:endParaRPr lang="it-IT" dirty="0"/>
          </a:p>
        </p:txBody>
      </p:sp>
      <p:sp>
        <p:nvSpPr>
          <p:cNvPr id="52" name="CasellaDiTesto 51">
            <a:extLst>
              <a:ext uri="{FF2B5EF4-FFF2-40B4-BE49-F238E27FC236}">
                <a16:creationId xmlns:a16="http://schemas.microsoft.com/office/drawing/2014/main" id="{BE9C410B-3AF6-034A-A4EB-F871F63F5090}"/>
              </a:ext>
            </a:extLst>
          </p:cNvPr>
          <p:cNvSpPr txBox="1"/>
          <p:nvPr/>
        </p:nvSpPr>
        <p:spPr>
          <a:xfrm>
            <a:off x="2047713" y="3484093"/>
            <a:ext cx="340158" cy="369332"/>
          </a:xfrm>
          <a:prstGeom prst="rect">
            <a:avLst/>
          </a:prstGeom>
          <a:noFill/>
        </p:spPr>
        <p:txBody>
          <a:bodyPr wrap="none" rtlCol="0">
            <a:spAutoFit/>
          </a:bodyPr>
          <a:lstStyle/>
          <a:p>
            <a:r>
              <a:rPr lang="it-IT" dirty="0" err="1"/>
              <a:t>Q</a:t>
            </a:r>
            <a:endParaRPr lang="it-IT" dirty="0"/>
          </a:p>
        </p:txBody>
      </p:sp>
      <p:sp>
        <p:nvSpPr>
          <p:cNvPr id="53" name="CasellaDiTesto 52">
            <a:extLst>
              <a:ext uri="{FF2B5EF4-FFF2-40B4-BE49-F238E27FC236}">
                <a16:creationId xmlns:a16="http://schemas.microsoft.com/office/drawing/2014/main" id="{0AF81122-05F6-734A-A887-1495BB80C558}"/>
              </a:ext>
            </a:extLst>
          </p:cNvPr>
          <p:cNvSpPr txBox="1"/>
          <p:nvPr/>
        </p:nvSpPr>
        <p:spPr>
          <a:xfrm>
            <a:off x="3540094" y="3458722"/>
            <a:ext cx="340158" cy="369332"/>
          </a:xfrm>
          <a:prstGeom prst="rect">
            <a:avLst/>
          </a:prstGeom>
          <a:noFill/>
        </p:spPr>
        <p:txBody>
          <a:bodyPr wrap="none" rtlCol="0">
            <a:spAutoFit/>
          </a:bodyPr>
          <a:lstStyle/>
          <a:p>
            <a:r>
              <a:rPr lang="it-IT" dirty="0" err="1"/>
              <a:t>Q</a:t>
            </a:r>
            <a:endParaRPr lang="it-IT" dirty="0"/>
          </a:p>
        </p:txBody>
      </p:sp>
      <p:sp>
        <p:nvSpPr>
          <p:cNvPr id="54" name="CasellaDiTesto 53">
            <a:extLst>
              <a:ext uri="{FF2B5EF4-FFF2-40B4-BE49-F238E27FC236}">
                <a16:creationId xmlns:a16="http://schemas.microsoft.com/office/drawing/2014/main" id="{3B2C827A-D3F8-5C41-BB13-2B644F6B35BE}"/>
              </a:ext>
            </a:extLst>
          </p:cNvPr>
          <p:cNvSpPr txBox="1"/>
          <p:nvPr/>
        </p:nvSpPr>
        <p:spPr>
          <a:xfrm>
            <a:off x="5020500" y="3447387"/>
            <a:ext cx="340158" cy="369332"/>
          </a:xfrm>
          <a:prstGeom prst="rect">
            <a:avLst/>
          </a:prstGeom>
          <a:noFill/>
        </p:spPr>
        <p:txBody>
          <a:bodyPr wrap="none" rtlCol="0">
            <a:spAutoFit/>
          </a:bodyPr>
          <a:lstStyle/>
          <a:p>
            <a:r>
              <a:rPr lang="it-IT" dirty="0" err="1"/>
              <a:t>Q</a:t>
            </a:r>
            <a:endParaRPr lang="it-IT" dirty="0"/>
          </a:p>
        </p:txBody>
      </p:sp>
      <p:sp>
        <p:nvSpPr>
          <p:cNvPr id="55" name="CasellaDiTesto 54">
            <a:extLst>
              <a:ext uri="{FF2B5EF4-FFF2-40B4-BE49-F238E27FC236}">
                <a16:creationId xmlns:a16="http://schemas.microsoft.com/office/drawing/2014/main" id="{A49226BC-A8B9-5344-8720-A31D8FC302A8}"/>
              </a:ext>
            </a:extLst>
          </p:cNvPr>
          <p:cNvSpPr txBox="1"/>
          <p:nvPr/>
        </p:nvSpPr>
        <p:spPr>
          <a:xfrm>
            <a:off x="6495454" y="3477494"/>
            <a:ext cx="340158" cy="369332"/>
          </a:xfrm>
          <a:prstGeom prst="rect">
            <a:avLst/>
          </a:prstGeom>
          <a:noFill/>
        </p:spPr>
        <p:txBody>
          <a:bodyPr wrap="none" rtlCol="0">
            <a:spAutoFit/>
          </a:bodyPr>
          <a:lstStyle/>
          <a:p>
            <a:r>
              <a:rPr lang="it-IT" dirty="0" err="1"/>
              <a:t>Q</a:t>
            </a:r>
            <a:endParaRPr lang="it-IT" dirty="0"/>
          </a:p>
        </p:txBody>
      </p:sp>
      <p:sp>
        <p:nvSpPr>
          <p:cNvPr id="56" name="CasellaDiTesto 55">
            <a:extLst>
              <a:ext uri="{FF2B5EF4-FFF2-40B4-BE49-F238E27FC236}">
                <a16:creationId xmlns:a16="http://schemas.microsoft.com/office/drawing/2014/main" id="{ED83245F-32AF-674A-B2E1-9D47E143CFF0}"/>
              </a:ext>
            </a:extLst>
          </p:cNvPr>
          <p:cNvSpPr txBox="1"/>
          <p:nvPr/>
        </p:nvSpPr>
        <p:spPr>
          <a:xfrm>
            <a:off x="7975860" y="3466159"/>
            <a:ext cx="340158" cy="369332"/>
          </a:xfrm>
          <a:prstGeom prst="rect">
            <a:avLst/>
          </a:prstGeom>
          <a:noFill/>
        </p:spPr>
        <p:txBody>
          <a:bodyPr wrap="none" rtlCol="0">
            <a:spAutoFit/>
          </a:bodyPr>
          <a:lstStyle/>
          <a:p>
            <a:r>
              <a:rPr lang="it-IT" dirty="0" err="1"/>
              <a:t>Q</a:t>
            </a:r>
            <a:endParaRPr lang="it-IT" dirty="0"/>
          </a:p>
        </p:txBody>
      </p:sp>
      <p:sp>
        <p:nvSpPr>
          <p:cNvPr id="57" name="CasellaDiTesto 56">
            <a:extLst>
              <a:ext uri="{FF2B5EF4-FFF2-40B4-BE49-F238E27FC236}">
                <a16:creationId xmlns:a16="http://schemas.microsoft.com/office/drawing/2014/main" id="{9AE7A836-AEA8-D94C-99A1-D83CDC46CF39}"/>
              </a:ext>
            </a:extLst>
          </p:cNvPr>
          <p:cNvSpPr txBox="1"/>
          <p:nvPr/>
        </p:nvSpPr>
        <p:spPr>
          <a:xfrm>
            <a:off x="9461484" y="3466626"/>
            <a:ext cx="340158" cy="369332"/>
          </a:xfrm>
          <a:prstGeom prst="rect">
            <a:avLst/>
          </a:prstGeom>
          <a:noFill/>
        </p:spPr>
        <p:txBody>
          <a:bodyPr wrap="none" rtlCol="0">
            <a:spAutoFit/>
          </a:bodyPr>
          <a:lstStyle/>
          <a:p>
            <a:r>
              <a:rPr lang="it-IT" dirty="0" err="1"/>
              <a:t>Q</a:t>
            </a:r>
            <a:endParaRPr lang="it-IT" dirty="0"/>
          </a:p>
        </p:txBody>
      </p:sp>
      <p:sp>
        <p:nvSpPr>
          <p:cNvPr id="58" name="CasellaDiTesto 57">
            <a:extLst>
              <a:ext uri="{FF2B5EF4-FFF2-40B4-BE49-F238E27FC236}">
                <a16:creationId xmlns:a16="http://schemas.microsoft.com/office/drawing/2014/main" id="{98EBEE26-D266-1B42-B698-8124E33F0DFF}"/>
              </a:ext>
            </a:extLst>
          </p:cNvPr>
          <p:cNvSpPr txBox="1"/>
          <p:nvPr/>
        </p:nvSpPr>
        <p:spPr>
          <a:xfrm>
            <a:off x="1174794" y="3879919"/>
            <a:ext cx="421910" cy="369332"/>
          </a:xfrm>
          <a:prstGeom prst="rect">
            <a:avLst/>
          </a:prstGeom>
          <a:noFill/>
        </p:spPr>
        <p:txBody>
          <a:bodyPr wrap="none" rtlCol="0">
            <a:spAutoFit/>
          </a:bodyPr>
          <a:lstStyle/>
          <a:p>
            <a:r>
              <a:rPr lang="it-IT" dirty="0"/>
              <a:t>X1</a:t>
            </a:r>
          </a:p>
        </p:txBody>
      </p:sp>
      <p:sp>
        <p:nvSpPr>
          <p:cNvPr id="59" name="CasellaDiTesto 58">
            <a:extLst>
              <a:ext uri="{FF2B5EF4-FFF2-40B4-BE49-F238E27FC236}">
                <a16:creationId xmlns:a16="http://schemas.microsoft.com/office/drawing/2014/main" id="{6AE9536D-CBD5-B24A-A44F-EB6C519C998B}"/>
              </a:ext>
            </a:extLst>
          </p:cNvPr>
          <p:cNvSpPr txBox="1"/>
          <p:nvPr/>
        </p:nvSpPr>
        <p:spPr>
          <a:xfrm>
            <a:off x="2655200" y="3868584"/>
            <a:ext cx="421910" cy="369332"/>
          </a:xfrm>
          <a:prstGeom prst="rect">
            <a:avLst/>
          </a:prstGeom>
          <a:noFill/>
        </p:spPr>
        <p:txBody>
          <a:bodyPr wrap="none" rtlCol="0">
            <a:spAutoFit/>
          </a:bodyPr>
          <a:lstStyle/>
          <a:p>
            <a:r>
              <a:rPr lang="it-IT" dirty="0"/>
              <a:t>X2</a:t>
            </a:r>
          </a:p>
        </p:txBody>
      </p:sp>
      <p:sp>
        <p:nvSpPr>
          <p:cNvPr id="60" name="CasellaDiTesto 59">
            <a:extLst>
              <a:ext uri="{FF2B5EF4-FFF2-40B4-BE49-F238E27FC236}">
                <a16:creationId xmlns:a16="http://schemas.microsoft.com/office/drawing/2014/main" id="{5E11606B-4D54-A64F-B043-88BC6C3F59B0}"/>
              </a:ext>
            </a:extLst>
          </p:cNvPr>
          <p:cNvSpPr txBox="1"/>
          <p:nvPr/>
        </p:nvSpPr>
        <p:spPr>
          <a:xfrm>
            <a:off x="4147581" y="3843213"/>
            <a:ext cx="421910" cy="369332"/>
          </a:xfrm>
          <a:prstGeom prst="rect">
            <a:avLst/>
          </a:prstGeom>
          <a:noFill/>
        </p:spPr>
        <p:txBody>
          <a:bodyPr wrap="none" rtlCol="0">
            <a:spAutoFit/>
          </a:bodyPr>
          <a:lstStyle/>
          <a:p>
            <a:r>
              <a:rPr lang="it-IT" dirty="0"/>
              <a:t>X3</a:t>
            </a:r>
          </a:p>
        </p:txBody>
      </p:sp>
      <p:sp>
        <p:nvSpPr>
          <p:cNvPr id="61" name="CasellaDiTesto 60">
            <a:extLst>
              <a:ext uri="{FF2B5EF4-FFF2-40B4-BE49-F238E27FC236}">
                <a16:creationId xmlns:a16="http://schemas.microsoft.com/office/drawing/2014/main" id="{EEAACE07-AB31-084E-B922-970DB392D827}"/>
              </a:ext>
            </a:extLst>
          </p:cNvPr>
          <p:cNvSpPr txBox="1"/>
          <p:nvPr/>
        </p:nvSpPr>
        <p:spPr>
          <a:xfrm>
            <a:off x="5627987" y="3831878"/>
            <a:ext cx="421910" cy="369332"/>
          </a:xfrm>
          <a:prstGeom prst="rect">
            <a:avLst/>
          </a:prstGeom>
          <a:noFill/>
        </p:spPr>
        <p:txBody>
          <a:bodyPr wrap="none" rtlCol="0">
            <a:spAutoFit/>
          </a:bodyPr>
          <a:lstStyle/>
          <a:p>
            <a:r>
              <a:rPr lang="it-IT" dirty="0"/>
              <a:t>X4</a:t>
            </a:r>
          </a:p>
        </p:txBody>
      </p:sp>
      <p:sp>
        <p:nvSpPr>
          <p:cNvPr id="62" name="CasellaDiTesto 61">
            <a:extLst>
              <a:ext uri="{FF2B5EF4-FFF2-40B4-BE49-F238E27FC236}">
                <a16:creationId xmlns:a16="http://schemas.microsoft.com/office/drawing/2014/main" id="{98CB3A8D-2B75-2C44-8699-A94E60D76E57}"/>
              </a:ext>
            </a:extLst>
          </p:cNvPr>
          <p:cNvSpPr txBox="1"/>
          <p:nvPr/>
        </p:nvSpPr>
        <p:spPr>
          <a:xfrm>
            <a:off x="7102941" y="3861985"/>
            <a:ext cx="421910" cy="369332"/>
          </a:xfrm>
          <a:prstGeom prst="rect">
            <a:avLst/>
          </a:prstGeom>
          <a:noFill/>
        </p:spPr>
        <p:txBody>
          <a:bodyPr wrap="none" rtlCol="0">
            <a:spAutoFit/>
          </a:bodyPr>
          <a:lstStyle/>
          <a:p>
            <a:r>
              <a:rPr lang="it-IT" dirty="0"/>
              <a:t>X5</a:t>
            </a:r>
          </a:p>
        </p:txBody>
      </p:sp>
      <p:sp>
        <p:nvSpPr>
          <p:cNvPr id="63" name="CasellaDiTesto 62">
            <a:extLst>
              <a:ext uri="{FF2B5EF4-FFF2-40B4-BE49-F238E27FC236}">
                <a16:creationId xmlns:a16="http://schemas.microsoft.com/office/drawing/2014/main" id="{2D080AA9-91FE-FA4D-9940-D10C92DC8711}"/>
              </a:ext>
            </a:extLst>
          </p:cNvPr>
          <p:cNvSpPr txBox="1"/>
          <p:nvPr/>
        </p:nvSpPr>
        <p:spPr>
          <a:xfrm>
            <a:off x="8583347" y="3850650"/>
            <a:ext cx="421910" cy="369332"/>
          </a:xfrm>
          <a:prstGeom prst="rect">
            <a:avLst/>
          </a:prstGeom>
          <a:noFill/>
        </p:spPr>
        <p:txBody>
          <a:bodyPr wrap="none" rtlCol="0">
            <a:spAutoFit/>
          </a:bodyPr>
          <a:lstStyle/>
          <a:p>
            <a:r>
              <a:rPr lang="it-IT" dirty="0"/>
              <a:t>X6</a:t>
            </a:r>
          </a:p>
        </p:txBody>
      </p:sp>
      <p:sp>
        <p:nvSpPr>
          <p:cNvPr id="64" name="CasellaDiTesto 63">
            <a:extLst>
              <a:ext uri="{FF2B5EF4-FFF2-40B4-BE49-F238E27FC236}">
                <a16:creationId xmlns:a16="http://schemas.microsoft.com/office/drawing/2014/main" id="{D6539743-F1B7-AD40-B49F-36F84469B61C}"/>
              </a:ext>
            </a:extLst>
          </p:cNvPr>
          <p:cNvSpPr txBox="1"/>
          <p:nvPr/>
        </p:nvSpPr>
        <p:spPr>
          <a:xfrm>
            <a:off x="10068971" y="3851117"/>
            <a:ext cx="421910" cy="369332"/>
          </a:xfrm>
          <a:prstGeom prst="rect">
            <a:avLst/>
          </a:prstGeom>
          <a:noFill/>
        </p:spPr>
        <p:txBody>
          <a:bodyPr wrap="none" rtlCol="0">
            <a:spAutoFit/>
          </a:bodyPr>
          <a:lstStyle/>
          <a:p>
            <a:r>
              <a:rPr lang="it-IT" dirty="0"/>
              <a:t>X7</a:t>
            </a:r>
          </a:p>
        </p:txBody>
      </p:sp>
      <p:sp>
        <p:nvSpPr>
          <p:cNvPr id="65" name="CasellaDiTesto 64">
            <a:extLst>
              <a:ext uri="{FF2B5EF4-FFF2-40B4-BE49-F238E27FC236}">
                <a16:creationId xmlns:a16="http://schemas.microsoft.com/office/drawing/2014/main" id="{0E1693EF-4D55-5942-8CF2-23DCC18BDACB}"/>
              </a:ext>
            </a:extLst>
          </p:cNvPr>
          <p:cNvSpPr txBox="1"/>
          <p:nvPr/>
        </p:nvSpPr>
        <p:spPr>
          <a:xfrm>
            <a:off x="1041722" y="1851949"/>
            <a:ext cx="5180585" cy="523220"/>
          </a:xfrm>
          <a:prstGeom prst="rect">
            <a:avLst/>
          </a:prstGeom>
          <a:noFill/>
        </p:spPr>
        <p:txBody>
          <a:bodyPr wrap="none" rtlCol="0">
            <a:spAutoFit/>
          </a:bodyPr>
          <a:lstStyle/>
          <a:p>
            <a:r>
              <a:rPr lang="el-GR" sz="2800" dirty="0">
                <a:latin typeface="Avenir Next" panose="020B0503020202020204" pitchFamily="34" charset="0"/>
              </a:rPr>
              <a:t>Ω</a:t>
            </a:r>
            <a:r>
              <a:rPr lang="it-IT" sz="2800" dirty="0">
                <a:latin typeface="Avenir Next" panose="020B0503020202020204" pitchFamily="34" charset="0"/>
              </a:rPr>
              <a:t> = {X1, X2, X3, X4, X5, X6, X7}</a:t>
            </a:r>
          </a:p>
        </p:txBody>
      </p:sp>
      <p:sp>
        <p:nvSpPr>
          <p:cNvPr id="66" name="CasellaDiTesto 65">
            <a:extLst>
              <a:ext uri="{FF2B5EF4-FFF2-40B4-BE49-F238E27FC236}">
                <a16:creationId xmlns:a16="http://schemas.microsoft.com/office/drawing/2014/main" id="{89C6A3C1-BDD6-2C42-9673-4EA445F34C1A}"/>
              </a:ext>
            </a:extLst>
          </p:cNvPr>
          <p:cNvSpPr txBox="1"/>
          <p:nvPr/>
        </p:nvSpPr>
        <p:spPr>
          <a:xfrm>
            <a:off x="1272289" y="6129820"/>
            <a:ext cx="2765822" cy="523220"/>
          </a:xfrm>
          <a:prstGeom prst="rect">
            <a:avLst/>
          </a:prstGeom>
          <a:noFill/>
        </p:spPr>
        <p:txBody>
          <a:bodyPr wrap="none" rtlCol="0">
            <a:spAutoFit/>
          </a:bodyPr>
          <a:lstStyle/>
          <a:p>
            <a:r>
              <a:rPr lang="el-GR" sz="2800" dirty="0">
                <a:latin typeface="Avenir Next" panose="020B0503020202020204" pitchFamily="34" charset="0"/>
              </a:rPr>
              <a:t>ω</a:t>
            </a:r>
            <a:r>
              <a:rPr lang="it-IT" sz="2800" dirty="0">
                <a:latin typeface="Avenir Next" panose="020B0503020202020204" pitchFamily="34" charset="0"/>
              </a:rPr>
              <a:t> = {X1, X2, X3}</a:t>
            </a:r>
          </a:p>
        </p:txBody>
      </p:sp>
      <p:sp>
        <p:nvSpPr>
          <p:cNvPr id="68" name="CasellaDiTesto 67">
            <a:extLst>
              <a:ext uri="{FF2B5EF4-FFF2-40B4-BE49-F238E27FC236}">
                <a16:creationId xmlns:a16="http://schemas.microsoft.com/office/drawing/2014/main" id="{CBEF4219-A35A-1146-AD2F-4A08FFC1674D}"/>
              </a:ext>
            </a:extLst>
          </p:cNvPr>
          <p:cNvSpPr txBox="1"/>
          <p:nvPr/>
        </p:nvSpPr>
        <p:spPr>
          <a:xfrm>
            <a:off x="4794400" y="2566196"/>
            <a:ext cx="1398056" cy="276999"/>
          </a:xfrm>
          <a:prstGeom prst="rect">
            <a:avLst/>
          </a:prstGeom>
          <a:noFill/>
        </p:spPr>
        <p:txBody>
          <a:bodyPr wrap="square">
            <a:spAutoFit/>
          </a:bodyPr>
          <a:lstStyle/>
          <a:p>
            <a:r>
              <a:rPr lang="el-GR" sz="1200" dirty="0"/>
              <a:t>|</a:t>
            </a:r>
            <a:r>
              <a:rPr lang="it-IT" sz="1200" dirty="0"/>
              <a:t>Q∩X4| &lt; </a:t>
            </a:r>
            <a:r>
              <a:rPr lang="el-GR" sz="1200" dirty="0"/>
              <a:t>|</a:t>
            </a:r>
            <a:r>
              <a:rPr lang="it-IT" sz="1200" dirty="0"/>
              <a:t>Q∩X3|</a:t>
            </a:r>
          </a:p>
        </p:txBody>
      </p:sp>
      <p:sp>
        <p:nvSpPr>
          <p:cNvPr id="69" name="CasellaDiTesto 68">
            <a:extLst>
              <a:ext uri="{FF2B5EF4-FFF2-40B4-BE49-F238E27FC236}">
                <a16:creationId xmlns:a16="http://schemas.microsoft.com/office/drawing/2014/main" id="{D43CC0D7-6003-B84F-A78F-FF7C29DBA6F4}"/>
              </a:ext>
            </a:extLst>
          </p:cNvPr>
          <p:cNvSpPr txBox="1"/>
          <p:nvPr/>
        </p:nvSpPr>
        <p:spPr>
          <a:xfrm>
            <a:off x="6269300" y="2566195"/>
            <a:ext cx="1398056" cy="276999"/>
          </a:xfrm>
          <a:prstGeom prst="rect">
            <a:avLst/>
          </a:prstGeom>
          <a:noFill/>
        </p:spPr>
        <p:txBody>
          <a:bodyPr wrap="square">
            <a:spAutoFit/>
          </a:bodyPr>
          <a:lstStyle/>
          <a:p>
            <a:r>
              <a:rPr lang="el-GR" sz="1200" dirty="0"/>
              <a:t>|</a:t>
            </a:r>
            <a:r>
              <a:rPr lang="it-IT" sz="1200" dirty="0"/>
              <a:t>Q∩X5| &lt; </a:t>
            </a:r>
            <a:r>
              <a:rPr lang="el-GR" sz="1200" dirty="0"/>
              <a:t>|</a:t>
            </a:r>
            <a:r>
              <a:rPr lang="it-IT" sz="1200" dirty="0"/>
              <a:t>Q∩X3|</a:t>
            </a:r>
          </a:p>
        </p:txBody>
      </p:sp>
      <p:sp>
        <p:nvSpPr>
          <p:cNvPr id="70" name="CasellaDiTesto 69">
            <a:extLst>
              <a:ext uri="{FF2B5EF4-FFF2-40B4-BE49-F238E27FC236}">
                <a16:creationId xmlns:a16="http://schemas.microsoft.com/office/drawing/2014/main" id="{F30BF51A-9EE2-CC45-9A85-002CE2C8BA36}"/>
              </a:ext>
            </a:extLst>
          </p:cNvPr>
          <p:cNvSpPr txBox="1"/>
          <p:nvPr/>
        </p:nvSpPr>
        <p:spPr>
          <a:xfrm>
            <a:off x="9327819" y="2566194"/>
            <a:ext cx="1398056" cy="276999"/>
          </a:xfrm>
          <a:prstGeom prst="rect">
            <a:avLst/>
          </a:prstGeom>
          <a:noFill/>
        </p:spPr>
        <p:txBody>
          <a:bodyPr wrap="square">
            <a:spAutoFit/>
          </a:bodyPr>
          <a:lstStyle/>
          <a:p>
            <a:r>
              <a:rPr lang="el-GR" sz="1200" dirty="0"/>
              <a:t>|</a:t>
            </a:r>
            <a:r>
              <a:rPr lang="it-IT" sz="1200" dirty="0"/>
              <a:t>Q∩X7| &lt; </a:t>
            </a:r>
            <a:r>
              <a:rPr lang="el-GR" sz="1200" dirty="0"/>
              <a:t>|</a:t>
            </a:r>
            <a:r>
              <a:rPr lang="it-IT" sz="1200" dirty="0"/>
              <a:t>Q∩X3|</a:t>
            </a:r>
          </a:p>
        </p:txBody>
      </p:sp>
      <p:sp>
        <p:nvSpPr>
          <p:cNvPr id="71" name="CasellaDiTesto 70">
            <a:extLst>
              <a:ext uri="{FF2B5EF4-FFF2-40B4-BE49-F238E27FC236}">
                <a16:creationId xmlns:a16="http://schemas.microsoft.com/office/drawing/2014/main" id="{E2729A17-FE61-894F-9642-4FECEC793B2A}"/>
              </a:ext>
            </a:extLst>
          </p:cNvPr>
          <p:cNvSpPr txBox="1"/>
          <p:nvPr/>
        </p:nvSpPr>
        <p:spPr>
          <a:xfrm>
            <a:off x="7814955" y="2550949"/>
            <a:ext cx="1398056" cy="276999"/>
          </a:xfrm>
          <a:prstGeom prst="rect">
            <a:avLst/>
          </a:prstGeom>
          <a:noFill/>
        </p:spPr>
        <p:txBody>
          <a:bodyPr wrap="square">
            <a:spAutoFit/>
          </a:bodyPr>
          <a:lstStyle/>
          <a:p>
            <a:r>
              <a:rPr lang="el-GR" sz="1200" dirty="0"/>
              <a:t>|</a:t>
            </a:r>
            <a:r>
              <a:rPr lang="it-IT" sz="1200" dirty="0"/>
              <a:t>Q∩X6| &lt; </a:t>
            </a:r>
            <a:r>
              <a:rPr lang="el-GR" sz="1200" dirty="0"/>
              <a:t>|</a:t>
            </a:r>
            <a:r>
              <a:rPr lang="it-IT" sz="1200" dirty="0"/>
              <a:t>Q∩X3|</a:t>
            </a:r>
          </a:p>
        </p:txBody>
      </p:sp>
      <p:sp>
        <p:nvSpPr>
          <p:cNvPr id="72" name="Parentesi graffa aperta 71">
            <a:extLst>
              <a:ext uri="{FF2B5EF4-FFF2-40B4-BE49-F238E27FC236}">
                <a16:creationId xmlns:a16="http://schemas.microsoft.com/office/drawing/2014/main" id="{CBC4F64F-1AF7-1E43-A3B6-CCA47D1A0663}"/>
              </a:ext>
            </a:extLst>
          </p:cNvPr>
          <p:cNvSpPr/>
          <p:nvPr/>
        </p:nvSpPr>
        <p:spPr>
          <a:xfrm rot="16200000">
            <a:off x="7410004" y="2390341"/>
            <a:ext cx="607487" cy="56580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73" name="CasellaDiTesto 72">
                <a:extLst>
                  <a:ext uri="{FF2B5EF4-FFF2-40B4-BE49-F238E27FC236}">
                    <a16:creationId xmlns:a16="http://schemas.microsoft.com/office/drawing/2014/main" id="{43043A3C-3151-E44E-89DE-DC683851C28F}"/>
                  </a:ext>
                </a:extLst>
              </p:cNvPr>
              <p:cNvSpPr txBox="1"/>
              <p:nvPr/>
            </p:nvSpPr>
            <p:spPr>
              <a:xfrm>
                <a:off x="7217913" y="5640716"/>
                <a:ext cx="3990195" cy="523220"/>
              </a:xfrm>
              <a:prstGeom prst="rect">
                <a:avLst/>
              </a:prstGeom>
              <a:noFill/>
            </p:spPr>
            <p:txBody>
              <a:bodyPr wrap="none" rtlCol="0">
                <a:spAutoFit/>
              </a:bodyPr>
              <a:lstStyle/>
              <a:p>
                <a:r>
                  <a:rPr lang="el-GR" sz="2800" dirty="0">
                    <a:latin typeface="Avenir Next" panose="020B0503020202020204" pitchFamily="34" charset="0"/>
                  </a:rPr>
                  <a:t>Ω </a:t>
                </a:r>
                <a:r>
                  <a:rPr lang="it-IT" sz="2800" dirty="0">
                    <a:latin typeface="Avenir Next" panose="020B0503020202020204" pitchFamily="34" charset="0"/>
                  </a:rPr>
                  <a:t>\ </a:t>
                </a:r>
                <a:r>
                  <a:rPr lang="el-GR" sz="2800" dirty="0">
                    <a:latin typeface="Avenir Next" panose="020B0503020202020204" pitchFamily="34" charset="0"/>
                  </a:rPr>
                  <a:t>ω</a:t>
                </a:r>
                <a:r>
                  <a:rPr lang="it-IT" sz="2800" dirty="0">
                    <a:latin typeface="Avenir Next" panose="020B0503020202020204" pitchFamily="34" charset="0"/>
                  </a:rPr>
                  <a:t> = {</a:t>
                </a:r>
                <a:r>
                  <a:rPr lang="en-US" sz="2800" dirty="0"/>
                  <a:t>Y | Y </a:t>
                </a: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dirty="0"/>
                  <a:t> </a:t>
                </a:r>
                <a:r>
                  <a:rPr lang="en-US" sz="2800" dirty="0" err="1"/>
                  <a:t>ω</a:t>
                </a:r>
                <a:r>
                  <a:rPr lang="en-US" sz="2800" dirty="0"/>
                  <a:t>, Y ∈ </a:t>
                </a:r>
                <a:r>
                  <a:rPr lang="en-US" sz="2800" dirty="0" err="1"/>
                  <a:t>Ω</a:t>
                </a:r>
                <a:r>
                  <a:rPr lang="en-US" sz="2800" dirty="0"/>
                  <a:t>}</a:t>
                </a:r>
                <a:endParaRPr lang="it-IT" sz="2800" dirty="0">
                  <a:latin typeface="Avenir Next" panose="020B0503020202020204" pitchFamily="34" charset="0"/>
                </a:endParaRPr>
              </a:p>
            </p:txBody>
          </p:sp>
        </mc:Choice>
        <mc:Fallback xmlns="">
          <p:sp>
            <p:nvSpPr>
              <p:cNvPr id="73" name="CasellaDiTesto 72">
                <a:extLst>
                  <a:ext uri="{FF2B5EF4-FFF2-40B4-BE49-F238E27FC236}">
                    <a16:creationId xmlns:a16="http://schemas.microsoft.com/office/drawing/2014/main" id="{43043A3C-3151-E44E-89DE-DC683851C28F}"/>
                  </a:ext>
                </a:extLst>
              </p:cNvPr>
              <p:cNvSpPr txBox="1">
                <a:spLocks noRot="1" noChangeAspect="1" noMove="1" noResize="1" noEditPoints="1" noAdjustHandles="1" noChangeArrowheads="1" noChangeShapeType="1" noTextEdit="1"/>
              </p:cNvSpPr>
              <p:nvPr/>
            </p:nvSpPr>
            <p:spPr>
              <a:xfrm>
                <a:off x="7217913" y="5640716"/>
                <a:ext cx="3990195" cy="523220"/>
              </a:xfrm>
              <a:prstGeom prst="rect">
                <a:avLst/>
              </a:prstGeom>
              <a:blipFill>
                <a:blip r:embed="rId3"/>
                <a:stretch>
                  <a:fillRect l="-3175" t="-14286" r="-2222" b="-33333"/>
                </a:stretch>
              </a:blipFill>
            </p:spPr>
            <p:txBody>
              <a:bodyPr/>
              <a:lstStyle/>
              <a:p>
                <a:r>
                  <a:rPr lang="it-IT">
                    <a:noFill/>
                  </a:rPr>
                  <a:t> </a:t>
                </a:r>
              </a:p>
            </p:txBody>
          </p:sp>
        </mc:Fallback>
      </mc:AlternateContent>
    </p:spTree>
    <p:extLst>
      <p:ext uri="{BB962C8B-B14F-4D97-AF65-F5344CB8AC3E}">
        <p14:creationId xmlns:p14="http://schemas.microsoft.com/office/powerpoint/2010/main" val="499069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3EE80F-CC95-C142-8315-50AF78B462B8}"/>
              </a:ext>
            </a:extLst>
          </p:cNvPr>
          <p:cNvSpPr>
            <a:spLocks noGrp="1"/>
          </p:cNvSpPr>
          <p:nvPr>
            <p:ph type="title"/>
          </p:nvPr>
        </p:nvSpPr>
        <p:spPr/>
        <p:txBody>
          <a:bodyPr/>
          <a:lstStyle/>
          <a:p>
            <a:r>
              <a:rPr lang="en-US" noProof="0" dirty="0"/>
              <a:t>Outline</a:t>
            </a:r>
          </a:p>
        </p:txBody>
      </p:sp>
      <p:sp>
        <p:nvSpPr>
          <p:cNvPr id="3" name="Segnaposto contenuto 2">
            <a:extLst>
              <a:ext uri="{FF2B5EF4-FFF2-40B4-BE49-F238E27FC236}">
                <a16:creationId xmlns:a16="http://schemas.microsoft.com/office/drawing/2014/main" id="{53547EB2-20EA-6849-9867-547B3D399586}"/>
              </a:ext>
            </a:extLst>
          </p:cNvPr>
          <p:cNvSpPr>
            <a:spLocks noGrp="1"/>
          </p:cNvSpPr>
          <p:nvPr>
            <p:ph idx="1"/>
          </p:nvPr>
        </p:nvSpPr>
        <p:spPr/>
        <p:txBody>
          <a:bodyPr/>
          <a:lstStyle/>
          <a:p>
            <a:r>
              <a:rPr lang="en-US" dirty="0"/>
              <a:t>Motivations</a:t>
            </a:r>
          </a:p>
          <a:p>
            <a:pPr lvl="1"/>
            <a:r>
              <a:rPr lang="en-US" dirty="0"/>
              <a:t>Web tables</a:t>
            </a:r>
          </a:p>
          <a:p>
            <a:pPr lvl="1"/>
            <a:r>
              <a:rPr lang="en-US" dirty="0"/>
              <a:t>Open data tables</a:t>
            </a:r>
          </a:p>
          <a:p>
            <a:pPr lvl="1"/>
            <a:r>
              <a:rPr lang="en-US" dirty="0"/>
              <a:t>Enterprise tables</a:t>
            </a:r>
          </a:p>
          <a:p>
            <a:r>
              <a:rPr lang="en-US" dirty="0"/>
              <a:t>Searching tables</a:t>
            </a:r>
          </a:p>
          <a:p>
            <a:pPr lvl="1"/>
            <a:r>
              <a:rPr lang="en-US" dirty="0"/>
              <a:t>Joinable table search</a:t>
            </a:r>
          </a:p>
          <a:p>
            <a:pPr lvl="1"/>
            <a:r>
              <a:rPr lang="en-US" dirty="0" err="1"/>
              <a:t>Unionable</a:t>
            </a:r>
            <a:r>
              <a:rPr lang="en-US" dirty="0"/>
              <a:t> table search</a:t>
            </a:r>
          </a:p>
          <a:p>
            <a:r>
              <a:rPr lang="en-US" dirty="0"/>
              <a:t>Project #1</a:t>
            </a:r>
          </a:p>
          <a:p>
            <a:pPr lvl="1"/>
            <a:endParaRPr lang="en-US" dirty="0"/>
          </a:p>
        </p:txBody>
      </p:sp>
    </p:spTree>
    <p:extLst>
      <p:ext uri="{BB962C8B-B14F-4D97-AF65-F5344CB8AC3E}">
        <p14:creationId xmlns:p14="http://schemas.microsoft.com/office/powerpoint/2010/main" val="3460329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44F5321-FD61-514C-9273-DD9BB8739C15}"/>
              </a:ext>
            </a:extLst>
          </p:cNvPr>
          <p:cNvPicPr>
            <a:picLocks noChangeAspect="1"/>
          </p:cNvPicPr>
          <p:nvPr/>
        </p:nvPicPr>
        <p:blipFill>
          <a:blip r:embed="rId2"/>
          <a:stretch>
            <a:fillRect/>
          </a:stretch>
        </p:blipFill>
        <p:spPr>
          <a:xfrm>
            <a:off x="3520923" y="2226981"/>
            <a:ext cx="5815939" cy="3624865"/>
          </a:xfrm>
          <a:prstGeom prst="rect">
            <a:avLst/>
          </a:prstGeom>
        </p:spPr>
      </p:pic>
      <p:sp>
        <p:nvSpPr>
          <p:cNvPr id="2" name="Titolo 1">
            <a:extLst>
              <a:ext uri="{FF2B5EF4-FFF2-40B4-BE49-F238E27FC236}">
                <a16:creationId xmlns:a16="http://schemas.microsoft.com/office/drawing/2014/main" id="{1DF2B3DB-B7EE-C041-B925-713D2E78AE74}"/>
              </a:ext>
            </a:extLst>
          </p:cNvPr>
          <p:cNvSpPr>
            <a:spLocks noGrp="1"/>
          </p:cNvSpPr>
          <p:nvPr>
            <p:ph type="title"/>
          </p:nvPr>
        </p:nvSpPr>
        <p:spPr/>
        <p:txBody>
          <a:bodyPr/>
          <a:lstStyle/>
          <a:p>
            <a:r>
              <a:rPr lang="it-IT" dirty="0" err="1"/>
              <a:t>Table</a:t>
            </a:r>
            <a:r>
              <a:rPr lang="it-IT" dirty="0"/>
              <a:t> </a:t>
            </a:r>
            <a:r>
              <a:rPr lang="it-IT" dirty="0" err="1"/>
              <a:t>Search</a:t>
            </a:r>
            <a:r>
              <a:rPr lang="it-IT" dirty="0"/>
              <a:t> System</a:t>
            </a:r>
          </a:p>
        </p:txBody>
      </p:sp>
      <p:pic>
        <p:nvPicPr>
          <p:cNvPr id="5" name="Immagine 4">
            <a:extLst>
              <a:ext uri="{FF2B5EF4-FFF2-40B4-BE49-F238E27FC236}">
                <a16:creationId xmlns:a16="http://schemas.microsoft.com/office/drawing/2014/main" id="{48966D98-4CAF-B44E-8289-F1E0C27CA698}"/>
              </a:ext>
            </a:extLst>
          </p:cNvPr>
          <p:cNvPicPr>
            <a:picLocks noChangeAspect="1"/>
          </p:cNvPicPr>
          <p:nvPr/>
        </p:nvPicPr>
        <p:blipFill>
          <a:blip r:embed="rId3"/>
          <a:stretch>
            <a:fillRect/>
          </a:stretch>
        </p:blipFill>
        <p:spPr>
          <a:xfrm>
            <a:off x="688692" y="1691755"/>
            <a:ext cx="10814613" cy="4841265"/>
          </a:xfrm>
          <a:prstGeom prst="rect">
            <a:avLst/>
          </a:prstGeom>
        </p:spPr>
      </p:pic>
    </p:spTree>
    <p:extLst>
      <p:ext uri="{BB962C8B-B14F-4D97-AF65-F5344CB8AC3E}">
        <p14:creationId xmlns:p14="http://schemas.microsoft.com/office/powerpoint/2010/main" val="28480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D3567F-6114-E64E-9966-2509DE1BD7D1}"/>
              </a:ext>
            </a:extLst>
          </p:cNvPr>
          <p:cNvSpPr>
            <a:spLocks noGrp="1"/>
          </p:cNvSpPr>
          <p:nvPr>
            <p:ph type="title"/>
          </p:nvPr>
        </p:nvSpPr>
        <p:spPr/>
        <p:txBody>
          <a:bodyPr/>
          <a:lstStyle/>
          <a:p>
            <a:r>
              <a:rPr lang="en-US" noProof="0" dirty="0"/>
              <a:t>First solution (</a:t>
            </a:r>
            <a:r>
              <a:rPr lang="en-US" noProof="0" dirty="0" err="1"/>
              <a:t>MergeList</a:t>
            </a:r>
            <a:r>
              <a:rPr lang="en-US" noProof="0" dirty="0"/>
              <a:t>)</a:t>
            </a:r>
          </a:p>
        </p:txBody>
      </p:sp>
      <p:sp>
        <p:nvSpPr>
          <p:cNvPr id="3" name="Segnaposto contenuto 2">
            <a:extLst>
              <a:ext uri="{FF2B5EF4-FFF2-40B4-BE49-F238E27FC236}">
                <a16:creationId xmlns:a16="http://schemas.microsoft.com/office/drawing/2014/main" id="{E3744EDD-7B7A-2440-8944-34D4BA3595D7}"/>
              </a:ext>
            </a:extLst>
          </p:cNvPr>
          <p:cNvSpPr>
            <a:spLocks noGrp="1"/>
          </p:cNvSpPr>
          <p:nvPr>
            <p:ph idx="1"/>
          </p:nvPr>
        </p:nvSpPr>
        <p:spPr/>
        <p:txBody>
          <a:bodyPr>
            <a:normAutofit/>
          </a:bodyPr>
          <a:lstStyle/>
          <a:p>
            <a:r>
              <a:rPr lang="en-US" noProof="0" dirty="0"/>
              <a:t>First, we build an inverted index as follows:</a:t>
            </a:r>
          </a:p>
          <a:p>
            <a:pPr lvl="1"/>
            <a:r>
              <a:rPr lang="en-US" noProof="0" dirty="0"/>
              <a:t>For a collection of sets X1, X2, ... ∈ </a:t>
            </a:r>
            <a:r>
              <a:rPr lang="en-US" noProof="0" dirty="0" err="1"/>
              <a:t>Ω</a:t>
            </a:r>
            <a:r>
              <a:rPr lang="en-US" noProof="0" dirty="0"/>
              <a:t>, </a:t>
            </a:r>
          </a:p>
          <a:p>
            <a:pPr lvl="2"/>
            <a:r>
              <a:rPr lang="en-US" sz="2400" noProof="0" dirty="0"/>
              <a:t>we extract the tokens (i.e., values) x1, x2, ... from all the sets</a:t>
            </a:r>
          </a:p>
          <a:p>
            <a:pPr lvl="2"/>
            <a:r>
              <a:rPr lang="en-US" sz="2400" noProof="0" dirty="0"/>
              <a:t>for each token, we build a posting list of pointers to the sets that contain the token </a:t>
            </a:r>
          </a:p>
          <a:p>
            <a:pPr lvl="1"/>
            <a:r>
              <a:rPr lang="en-US" noProof="0" dirty="0"/>
              <a:t>These posting lists together form an inverted index </a:t>
            </a:r>
            <a:br>
              <a:rPr lang="en-US" noProof="0" dirty="0"/>
            </a:br>
            <a:r>
              <a:rPr lang="en-US" noProof="0" dirty="0"/>
              <a:t>(value </a:t>
            </a:r>
            <a:r>
              <a:rPr lang="en-US" noProof="0" dirty="0">
                <a:sym typeface="Wingdings" pitchFamily="2" charset="2"/>
              </a:rPr>
              <a:t> posting list of set)</a:t>
            </a:r>
          </a:p>
          <a:p>
            <a:endParaRPr lang="en-US" dirty="0">
              <a:sym typeface="Wingdings" pitchFamily="2" charset="2"/>
            </a:endParaRPr>
          </a:p>
          <a:p>
            <a:endParaRPr lang="en-US" noProof="0" dirty="0"/>
          </a:p>
          <a:p>
            <a:pPr marL="0" indent="0">
              <a:buNone/>
            </a:pPr>
            <a:endParaRPr lang="en-US" noProof="0" dirty="0"/>
          </a:p>
        </p:txBody>
      </p:sp>
      <p:sp>
        <p:nvSpPr>
          <p:cNvPr id="67" name="Text Box 4">
            <a:extLst>
              <a:ext uri="{FF2B5EF4-FFF2-40B4-BE49-F238E27FC236}">
                <a16:creationId xmlns:a16="http://schemas.microsoft.com/office/drawing/2014/main" id="{A9FEC421-865B-EA40-83F3-DFD798643CDE}"/>
              </a:ext>
            </a:extLst>
          </p:cNvPr>
          <p:cNvSpPr txBox="1">
            <a:spLocks noChangeArrowheads="1"/>
          </p:cNvSpPr>
          <p:nvPr/>
        </p:nvSpPr>
        <p:spPr bwMode="auto">
          <a:xfrm>
            <a:off x="1498051" y="4662898"/>
            <a:ext cx="2116219" cy="46166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b="1" i="1" dirty="0"/>
              <a:t>Roma</a:t>
            </a:r>
          </a:p>
        </p:txBody>
      </p:sp>
      <p:sp>
        <p:nvSpPr>
          <p:cNvPr id="69" name="Text Box 6">
            <a:extLst>
              <a:ext uri="{FF2B5EF4-FFF2-40B4-BE49-F238E27FC236}">
                <a16:creationId xmlns:a16="http://schemas.microsoft.com/office/drawing/2014/main" id="{129129AC-2E72-3B45-A2B9-2A81B5FA096A}"/>
              </a:ext>
            </a:extLst>
          </p:cNvPr>
          <p:cNvSpPr txBox="1">
            <a:spLocks noChangeArrowheads="1"/>
          </p:cNvSpPr>
          <p:nvPr/>
        </p:nvSpPr>
        <p:spPr bwMode="auto">
          <a:xfrm>
            <a:off x="1498050" y="5196298"/>
            <a:ext cx="2127587" cy="46166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b="1" i="1" dirty="0"/>
              <a:t>La Spezia</a:t>
            </a:r>
          </a:p>
        </p:txBody>
      </p:sp>
      <p:sp>
        <p:nvSpPr>
          <p:cNvPr id="86" name="AutoShape 7">
            <a:extLst>
              <a:ext uri="{FF2B5EF4-FFF2-40B4-BE49-F238E27FC236}">
                <a16:creationId xmlns:a16="http://schemas.microsoft.com/office/drawing/2014/main" id="{5F52AECC-0454-334F-9FCB-E31965A06787}"/>
              </a:ext>
            </a:extLst>
          </p:cNvPr>
          <p:cNvSpPr>
            <a:spLocks noChangeArrowheads="1"/>
          </p:cNvSpPr>
          <p:nvPr/>
        </p:nvSpPr>
        <p:spPr bwMode="auto">
          <a:xfrm>
            <a:off x="3937414" y="4739098"/>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it-IT"/>
          </a:p>
        </p:txBody>
      </p:sp>
      <p:sp>
        <p:nvSpPr>
          <p:cNvPr id="87" name="AutoShape 8">
            <a:extLst>
              <a:ext uri="{FF2B5EF4-FFF2-40B4-BE49-F238E27FC236}">
                <a16:creationId xmlns:a16="http://schemas.microsoft.com/office/drawing/2014/main" id="{2F3C0A44-AD51-BD40-A8A1-D44F4EA99647}"/>
              </a:ext>
            </a:extLst>
          </p:cNvPr>
          <p:cNvSpPr>
            <a:spLocks noChangeArrowheads="1"/>
          </p:cNvSpPr>
          <p:nvPr/>
        </p:nvSpPr>
        <p:spPr bwMode="auto">
          <a:xfrm>
            <a:off x="3937414" y="5272498"/>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it-IT"/>
          </a:p>
        </p:txBody>
      </p:sp>
      <p:grpSp>
        <p:nvGrpSpPr>
          <p:cNvPr id="88" name="Group 52">
            <a:extLst>
              <a:ext uri="{FF2B5EF4-FFF2-40B4-BE49-F238E27FC236}">
                <a16:creationId xmlns:a16="http://schemas.microsoft.com/office/drawing/2014/main" id="{20E128B9-AD78-514E-86F5-B1F3E55FFBF0}"/>
              </a:ext>
            </a:extLst>
          </p:cNvPr>
          <p:cNvGrpSpPr>
            <a:grpSpLocks/>
          </p:cNvGrpSpPr>
          <p:nvPr/>
        </p:nvGrpSpPr>
        <p:grpSpPr bwMode="auto">
          <a:xfrm>
            <a:off x="5156614" y="4628178"/>
            <a:ext cx="4876801" cy="457201"/>
            <a:chOff x="2064" y="2400"/>
            <a:chExt cx="3072" cy="288"/>
          </a:xfrm>
        </p:grpSpPr>
        <p:grpSp>
          <p:nvGrpSpPr>
            <p:cNvPr id="89" name="Group 19">
              <a:extLst>
                <a:ext uri="{FF2B5EF4-FFF2-40B4-BE49-F238E27FC236}">
                  <a16:creationId xmlns:a16="http://schemas.microsoft.com/office/drawing/2014/main" id="{CB9BB401-955A-0849-A0C1-00845CE186FA}"/>
                </a:ext>
              </a:extLst>
            </p:cNvPr>
            <p:cNvGrpSpPr>
              <a:grpSpLocks/>
            </p:cNvGrpSpPr>
            <p:nvPr/>
          </p:nvGrpSpPr>
          <p:grpSpPr bwMode="auto">
            <a:xfrm>
              <a:off x="2064" y="2448"/>
              <a:ext cx="3072" cy="192"/>
              <a:chOff x="2064" y="2448"/>
              <a:chExt cx="3072" cy="192"/>
            </a:xfrm>
          </p:grpSpPr>
          <p:sp>
            <p:nvSpPr>
              <p:cNvPr id="98" name="Rectangle 11">
                <a:extLst>
                  <a:ext uri="{FF2B5EF4-FFF2-40B4-BE49-F238E27FC236}">
                    <a16:creationId xmlns:a16="http://schemas.microsoft.com/office/drawing/2014/main" id="{EF36C78C-9D9C-9C4E-A813-C2D4089DFA99}"/>
                  </a:ext>
                </a:extLst>
              </p:cNvPr>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it-IT"/>
              </a:p>
            </p:txBody>
          </p:sp>
          <p:sp>
            <p:nvSpPr>
              <p:cNvPr id="99" name="Rectangle 13">
                <a:extLst>
                  <a:ext uri="{FF2B5EF4-FFF2-40B4-BE49-F238E27FC236}">
                    <a16:creationId xmlns:a16="http://schemas.microsoft.com/office/drawing/2014/main" id="{233083C7-850D-B642-9C72-3CA6C923FAA1}"/>
                  </a:ext>
                </a:extLst>
              </p:cNvPr>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100" name="Rectangle 15">
                <a:extLst>
                  <a:ext uri="{FF2B5EF4-FFF2-40B4-BE49-F238E27FC236}">
                    <a16:creationId xmlns:a16="http://schemas.microsoft.com/office/drawing/2014/main" id="{086F53F5-F1BB-634A-8DBB-C1464F1C7114}"/>
                  </a:ext>
                </a:extLst>
              </p:cNvPr>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101" name="Rectangle 16">
                <a:extLst>
                  <a:ext uri="{FF2B5EF4-FFF2-40B4-BE49-F238E27FC236}">
                    <a16:creationId xmlns:a16="http://schemas.microsoft.com/office/drawing/2014/main" id="{CED8EA3F-8F1D-2646-89CA-B8D867BD69AC}"/>
                  </a:ext>
                </a:extLst>
              </p:cNvPr>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102" name="Line 18">
                <a:extLst>
                  <a:ext uri="{FF2B5EF4-FFF2-40B4-BE49-F238E27FC236}">
                    <a16:creationId xmlns:a16="http://schemas.microsoft.com/office/drawing/2014/main" id="{BDEA35F6-3A77-624C-8F95-777349B4F7EA}"/>
                  </a:ext>
                </a:extLst>
              </p:cNvPr>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spAutoFit/>
              </a:bodyPr>
              <a:lstStyle/>
              <a:p>
                <a:endParaRPr lang="it-IT"/>
              </a:p>
            </p:txBody>
          </p:sp>
        </p:grpSp>
        <p:sp>
          <p:nvSpPr>
            <p:cNvPr id="90" name="Text Box 40">
              <a:extLst>
                <a:ext uri="{FF2B5EF4-FFF2-40B4-BE49-F238E27FC236}">
                  <a16:creationId xmlns:a16="http://schemas.microsoft.com/office/drawing/2014/main" id="{5CD221F0-7DEF-B641-995C-92927EB659A1}"/>
                </a:ext>
              </a:extLst>
            </p:cNvPr>
            <p:cNvSpPr txBox="1">
              <a:spLocks noChangeArrowheads="1"/>
            </p:cNvSpPr>
            <p:nvPr/>
          </p:nvSpPr>
          <p:spPr bwMode="auto">
            <a:xfrm>
              <a:off x="2116" y="2429"/>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X1</a:t>
              </a:r>
            </a:p>
          </p:txBody>
        </p:sp>
        <p:sp>
          <p:nvSpPr>
            <p:cNvPr id="91" name="Text Box 41">
              <a:extLst>
                <a:ext uri="{FF2B5EF4-FFF2-40B4-BE49-F238E27FC236}">
                  <a16:creationId xmlns:a16="http://schemas.microsoft.com/office/drawing/2014/main" id="{FA42F18E-7A6F-6F4E-8B3A-F7EF69CBBED6}"/>
                </a:ext>
              </a:extLst>
            </p:cNvPr>
            <p:cNvSpPr txBox="1">
              <a:spLocks noChangeArrowheads="1"/>
            </p:cNvSpPr>
            <p:nvPr/>
          </p:nvSpPr>
          <p:spPr bwMode="auto">
            <a:xfrm>
              <a:off x="2500" y="2429"/>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X2</a:t>
              </a:r>
            </a:p>
          </p:txBody>
        </p:sp>
        <p:sp>
          <p:nvSpPr>
            <p:cNvPr id="92" name="Text Box 42">
              <a:extLst>
                <a:ext uri="{FF2B5EF4-FFF2-40B4-BE49-F238E27FC236}">
                  <a16:creationId xmlns:a16="http://schemas.microsoft.com/office/drawing/2014/main" id="{62D783B3-0E58-DF47-9918-82A3FBF7AD97}"/>
                </a:ext>
              </a:extLst>
            </p:cNvPr>
            <p:cNvSpPr txBox="1">
              <a:spLocks noChangeArrowheads="1"/>
            </p:cNvSpPr>
            <p:nvPr/>
          </p:nvSpPr>
          <p:spPr bwMode="auto">
            <a:xfrm>
              <a:off x="2878" y="2422"/>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X4</a:t>
              </a:r>
            </a:p>
          </p:txBody>
        </p:sp>
        <p:sp>
          <p:nvSpPr>
            <p:cNvPr id="93" name="Text Box 43">
              <a:extLst>
                <a:ext uri="{FF2B5EF4-FFF2-40B4-BE49-F238E27FC236}">
                  <a16:creationId xmlns:a16="http://schemas.microsoft.com/office/drawing/2014/main" id="{FB28C465-5038-1F4D-ABC4-38C854A0CA77}"/>
                </a:ext>
              </a:extLst>
            </p:cNvPr>
            <p:cNvSpPr txBox="1">
              <a:spLocks noChangeArrowheads="1"/>
            </p:cNvSpPr>
            <p:nvPr/>
          </p:nvSpPr>
          <p:spPr bwMode="auto">
            <a:xfrm>
              <a:off x="3250"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X11</a:t>
              </a:r>
            </a:p>
          </p:txBody>
        </p:sp>
        <p:sp>
          <p:nvSpPr>
            <p:cNvPr id="94" name="Text Box 44">
              <a:extLst>
                <a:ext uri="{FF2B5EF4-FFF2-40B4-BE49-F238E27FC236}">
                  <a16:creationId xmlns:a16="http://schemas.microsoft.com/office/drawing/2014/main" id="{9088C544-619F-374A-A148-4E956AA44DD9}"/>
                </a:ext>
              </a:extLst>
            </p:cNvPr>
            <p:cNvSpPr txBox="1">
              <a:spLocks noChangeArrowheads="1"/>
            </p:cNvSpPr>
            <p:nvPr/>
          </p:nvSpPr>
          <p:spPr bwMode="auto">
            <a:xfrm>
              <a:off x="3628"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X31</a:t>
              </a:r>
            </a:p>
          </p:txBody>
        </p:sp>
        <p:sp>
          <p:nvSpPr>
            <p:cNvPr id="95" name="Text Box 45">
              <a:extLst>
                <a:ext uri="{FF2B5EF4-FFF2-40B4-BE49-F238E27FC236}">
                  <a16:creationId xmlns:a16="http://schemas.microsoft.com/office/drawing/2014/main" id="{C3A8B107-F1E2-4548-8092-EECBD7BE8A85}"/>
                </a:ext>
              </a:extLst>
            </p:cNvPr>
            <p:cNvSpPr txBox="1">
              <a:spLocks noChangeArrowheads="1"/>
            </p:cNvSpPr>
            <p:nvPr/>
          </p:nvSpPr>
          <p:spPr bwMode="auto">
            <a:xfrm>
              <a:off x="3991" y="2422"/>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X45</a:t>
              </a:r>
            </a:p>
          </p:txBody>
        </p:sp>
        <p:sp>
          <p:nvSpPr>
            <p:cNvPr id="96" name="Text Box 46">
              <a:extLst>
                <a:ext uri="{FF2B5EF4-FFF2-40B4-BE49-F238E27FC236}">
                  <a16:creationId xmlns:a16="http://schemas.microsoft.com/office/drawing/2014/main" id="{FBD1A5F1-F6EE-CB4C-AE58-18CCFB0B49B4}"/>
                </a:ext>
              </a:extLst>
            </p:cNvPr>
            <p:cNvSpPr txBox="1">
              <a:spLocks noChangeArrowheads="1"/>
            </p:cNvSpPr>
            <p:nvPr/>
          </p:nvSpPr>
          <p:spPr bwMode="auto">
            <a:xfrm>
              <a:off x="4354"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X73</a:t>
              </a:r>
            </a:p>
          </p:txBody>
        </p:sp>
        <p:sp>
          <p:nvSpPr>
            <p:cNvPr id="97" name="Text Box 47">
              <a:extLst>
                <a:ext uri="{FF2B5EF4-FFF2-40B4-BE49-F238E27FC236}">
                  <a16:creationId xmlns:a16="http://schemas.microsoft.com/office/drawing/2014/main" id="{096282A7-3EE0-A14B-9BB2-84381A4E4805}"/>
                </a:ext>
              </a:extLst>
            </p:cNvPr>
            <p:cNvSpPr txBox="1">
              <a:spLocks noChangeArrowheads="1"/>
            </p:cNvSpPr>
            <p:nvPr/>
          </p:nvSpPr>
          <p:spPr bwMode="auto">
            <a:xfrm>
              <a:off x="4747" y="2400"/>
              <a:ext cx="11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endParaRPr lang="it-IT"/>
            </a:p>
          </p:txBody>
        </p:sp>
      </p:grpSp>
      <p:sp>
        <p:nvSpPr>
          <p:cNvPr id="103" name="AutoShape 49">
            <a:extLst>
              <a:ext uri="{FF2B5EF4-FFF2-40B4-BE49-F238E27FC236}">
                <a16:creationId xmlns:a16="http://schemas.microsoft.com/office/drawing/2014/main" id="{2E0A35F6-A763-8644-8D9F-91B6E80AE07E}"/>
              </a:ext>
            </a:extLst>
          </p:cNvPr>
          <p:cNvSpPr>
            <a:spLocks noChangeArrowheads="1"/>
          </p:cNvSpPr>
          <p:nvPr/>
        </p:nvSpPr>
        <p:spPr bwMode="auto">
          <a:xfrm>
            <a:off x="3937414" y="5805898"/>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it-IT"/>
          </a:p>
        </p:txBody>
      </p:sp>
      <p:sp>
        <p:nvSpPr>
          <p:cNvPr id="104" name="Text Box 46">
            <a:extLst>
              <a:ext uri="{FF2B5EF4-FFF2-40B4-BE49-F238E27FC236}">
                <a16:creationId xmlns:a16="http://schemas.microsoft.com/office/drawing/2014/main" id="{CB92E65D-910F-EE4A-AD97-22FAE80C253A}"/>
              </a:ext>
            </a:extLst>
          </p:cNvPr>
          <p:cNvSpPr txBox="1">
            <a:spLocks noChangeArrowheads="1"/>
          </p:cNvSpPr>
          <p:nvPr/>
        </p:nvSpPr>
        <p:spPr bwMode="auto">
          <a:xfrm>
            <a:off x="9405489" y="4662898"/>
            <a:ext cx="62068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X74</a:t>
            </a:r>
          </a:p>
        </p:txBody>
      </p:sp>
      <p:grpSp>
        <p:nvGrpSpPr>
          <p:cNvPr id="105" name="Group 52">
            <a:extLst>
              <a:ext uri="{FF2B5EF4-FFF2-40B4-BE49-F238E27FC236}">
                <a16:creationId xmlns:a16="http://schemas.microsoft.com/office/drawing/2014/main" id="{8D988B73-BE32-904F-A9A1-452C9A999DDE}"/>
              </a:ext>
            </a:extLst>
          </p:cNvPr>
          <p:cNvGrpSpPr>
            <a:grpSpLocks/>
          </p:cNvGrpSpPr>
          <p:nvPr/>
        </p:nvGrpSpPr>
        <p:grpSpPr bwMode="auto">
          <a:xfrm>
            <a:off x="5127161" y="5158197"/>
            <a:ext cx="4876801" cy="457201"/>
            <a:chOff x="2064" y="2400"/>
            <a:chExt cx="3072" cy="288"/>
          </a:xfrm>
        </p:grpSpPr>
        <p:grpSp>
          <p:nvGrpSpPr>
            <p:cNvPr id="106" name="Group 19">
              <a:extLst>
                <a:ext uri="{FF2B5EF4-FFF2-40B4-BE49-F238E27FC236}">
                  <a16:creationId xmlns:a16="http://schemas.microsoft.com/office/drawing/2014/main" id="{0B9B9683-547E-2044-AB41-E1A4BC0654BD}"/>
                </a:ext>
              </a:extLst>
            </p:cNvPr>
            <p:cNvGrpSpPr>
              <a:grpSpLocks/>
            </p:cNvGrpSpPr>
            <p:nvPr/>
          </p:nvGrpSpPr>
          <p:grpSpPr bwMode="auto">
            <a:xfrm>
              <a:off x="2064" y="2448"/>
              <a:ext cx="3072" cy="192"/>
              <a:chOff x="2064" y="2448"/>
              <a:chExt cx="3072" cy="192"/>
            </a:xfrm>
          </p:grpSpPr>
          <p:sp>
            <p:nvSpPr>
              <p:cNvPr id="115" name="Rectangle 11">
                <a:extLst>
                  <a:ext uri="{FF2B5EF4-FFF2-40B4-BE49-F238E27FC236}">
                    <a16:creationId xmlns:a16="http://schemas.microsoft.com/office/drawing/2014/main" id="{8858C179-724B-154A-A5A7-1BC6BF61E353}"/>
                  </a:ext>
                </a:extLst>
              </p:cNvPr>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it-IT"/>
              </a:p>
            </p:txBody>
          </p:sp>
          <p:sp>
            <p:nvSpPr>
              <p:cNvPr id="116" name="Rectangle 13">
                <a:extLst>
                  <a:ext uri="{FF2B5EF4-FFF2-40B4-BE49-F238E27FC236}">
                    <a16:creationId xmlns:a16="http://schemas.microsoft.com/office/drawing/2014/main" id="{2D17EB34-C686-9042-BB2A-1AD94AF41864}"/>
                  </a:ext>
                </a:extLst>
              </p:cNvPr>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117" name="Rectangle 15">
                <a:extLst>
                  <a:ext uri="{FF2B5EF4-FFF2-40B4-BE49-F238E27FC236}">
                    <a16:creationId xmlns:a16="http://schemas.microsoft.com/office/drawing/2014/main" id="{1F88DA0B-55D3-1B48-9397-053B5277A474}"/>
                  </a:ext>
                </a:extLst>
              </p:cNvPr>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118" name="Rectangle 16">
                <a:extLst>
                  <a:ext uri="{FF2B5EF4-FFF2-40B4-BE49-F238E27FC236}">
                    <a16:creationId xmlns:a16="http://schemas.microsoft.com/office/drawing/2014/main" id="{CFF31332-005C-BC4F-AB3A-C6C32220732A}"/>
                  </a:ext>
                </a:extLst>
              </p:cNvPr>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119" name="Line 18">
                <a:extLst>
                  <a:ext uri="{FF2B5EF4-FFF2-40B4-BE49-F238E27FC236}">
                    <a16:creationId xmlns:a16="http://schemas.microsoft.com/office/drawing/2014/main" id="{E283E44B-BBC0-6A4D-8247-91044CC5DF72}"/>
                  </a:ext>
                </a:extLst>
              </p:cNvPr>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spAutoFit/>
              </a:bodyPr>
              <a:lstStyle/>
              <a:p>
                <a:endParaRPr lang="it-IT"/>
              </a:p>
            </p:txBody>
          </p:sp>
        </p:grpSp>
        <p:sp>
          <p:nvSpPr>
            <p:cNvPr id="107" name="Text Box 40">
              <a:extLst>
                <a:ext uri="{FF2B5EF4-FFF2-40B4-BE49-F238E27FC236}">
                  <a16:creationId xmlns:a16="http://schemas.microsoft.com/office/drawing/2014/main" id="{9A0B0876-6BD3-7242-BB29-F97EB608DB0D}"/>
                </a:ext>
              </a:extLst>
            </p:cNvPr>
            <p:cNvSpPr txBox="1">
              <a:spLocks noChangeArrowheads="1"/>
            </p:cNvSpPr>
            <p:nvPr/>
          </p:nvSpPr>
          <p:spPr bwMode="auto">
            <a:xfrm>
              <a:off x="2116" y="2429"/>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X1</a:t>
              </a:r>
            </a:p>
          </p:txBody>
        </p:sp>
        <p:sp>
          <p:nvSpPr>
            <p:cNvPr id="108" name="Text Box 41">
              <a:extLst>
                <a:ext uri="{FF2B5EF4-FFF2-40B4-BE49-F238E27FC236}">
                  <a16:creationId xmlns:a16="http://schemas.microsoft.com/office/drawing/2014/main" id="{E650A0BE-96F7-6549-99D2-ED254B69980C}"/>
                </a:ext>
              </a:extLst>
            </p:cNvPr>
            <p:cNvSpPr txBox="1">
              <a:spLocks noChangeArrowheads="1"/>
            </p:cNvSpPr>
            <p:nvPr/>
          </p:nvSpPr>
          <p:spPr bwMode="auto">
            <a:xfrm>
              <a:off x="2500"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X22</a:t>
              </a:r>
            </a:p>
          </p:txBody>
        </p:sp>
        <p:sp>
          <p:nvSpPr>
            <p:cNvPr id="109" name="Text Box 42">
              <a:extLst>
                <a:ext uri="{FF2B5EF4-FFF2-40B4-BE49-F238E27FC236}">
                  <a16:creationId xmlns:a16="http://schemas.microsoft.com/office/drawing/2014/main" id="{358D72BF-19BE-FA4A-B756-AD60B25B45BD}"/>
                </a:ext>
              </a:extLst>
            </p:cNvPr>
            <p:cNvSpPr txBox="1">
              <a:spLocks noChangeArrowheads="1"/>
            </p:cNvSpPr>
            <p:nvPr/>
          </p:nvSpPr>
          <p:spPr bwMode="auto">
            <a:xfrm>
              <a:off x="2878" y="2422"/>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X34</a:t>
              </a:r>
            </a:p>
          </p:txBody>
        </p:sp>
        <p:sp>
          <p:nvSpPr>
            <p:cNvPr id="110" name="Text Box 43">
              <a:extLst>
                <a:ext uri="{FF2B5EF4-FFF2-40B4-BE49-F238E27FC236}">
                  <a16:creationId xmlns:a16="http://schemas.microsoft.com/office/drawing/2014/main" id="{40375845-7E02-7D44-AD5E-CD0692E2AB9A}"/>
                </a:ext>
              </a:extLst>
            </p:cNvPr>
            <p:cNvSpPr txBox="1">
              <a:spLocks noChangeArrowheads="1"/>
            </p:cNvSpPr>
            <p:nvPr/>
          </p:nvSpPr>
          <p:spPr bwMode="auto">
            <a:xfrm>
              <a:off x="3250"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X35</a:t>
              </a:r>
            </a:p>
          </p:txBody>
        </p:sp>
        <p:sp>
          <p:nvSpPr>
            <p:cNvPr id="111" name="Text Box 44">
              <a:extLst>
                <a:ext uri="{FF2B5EF4-FFF2-40B4-BE49-F238E27FC236}">
                  <a16:creationId xmlns:a16="http://schemas.microsoft.com/office/drawing/2014/main" id="{0923AEF3-100B-214E-93C4-091D53DBC4A8}"/>
                </a:ext>
              </a:extLst>
            </p:cNvPr>
            <p:cNvSpPr txBox="1">
              <a:spLocks noChangeArrowheads="1"/>
            </p:cNvSpPr>
            <p:nvPr/>
          </p:nvSpPr>
          <p:spPr bwMode="auto">
            <a:xfrm>
              <a:off x="3628"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X36</a:t>
              </a:r>
            </a:p>
          </p:txBody>
        </p:sp>
        <p:sp>
          <p:nvSpPr>
            <p:cNvPr id="112" name="Text Box 45">
              <a:extLst>
                <a:ext uri="{FF2B5EF4-FFF2-40B4-BE49-F238E27FC236}">
                  <a16:creationId xmlns:a16="http://schemas.microsoft.com/office/drawing/2014/main" id="{036AD58E-8D6B-D443-B22B-F05A07694E94}"/>
                </a:ext>
              </a:extLst>
            </p:cNvPr>
            <p:cNvSpPr txBox="1">
              <a:spLocks noChangeArrowheads="1"/>
            </p:cNvSpPr>
            <p:nvPr/>
          </p:nvSpPr>
          <p:spPr bwMode="auto">
            <a:xfrm>
              <a:off x="3991" y="2422"/>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X73</a:t>
              </a:r>
            </a:p>
          </p:txBody>
        </p:sp>
        <p:sp>
          <p:nvSpPr>
            <p:cNvPr id="113" name="Text Box 46">
              <a:extLst>
                <a:ext uri="{FF2B5EF4-FFF2-40B4-BE49-F238E27FC236}">
                  <a16:creationId xmlns:a16="http://schemas.microsoft.com/office/drawing/2014/main" id="{19C0F17B-48F9-DB40-9B49-DBD4C8FFD249}"/>
                </a:ext>
              </a:extLst>
            </p:cNvPr>
            <p:cNvSpPr txBox="1">
              <a:spLocks noChangeArrowheads="1"/>
            </p:cNvSpPr>
            <p:nvPr/>
          </p:nvSpPr>
          <p:spPr bwMode="auto">
            <a:xfrm>
              <a:off x="4354"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X83</a:t>
              </a:r>
            </a:p>
          </p:txBody>
        </p:sp>
        <p:sp>
          <p:nvSpPr>
            <p:cNvPr id="114" name="Text Box 47">
              <a:extLst>
                <a:ext uri="{FF2B5EF4-FFF2-40B4-BE49-F238E27FC236}">
                  <a16:creationId xmlns:a16="http://schemas.microsoft.com/office/drawing/2014/main" id="{DC94BF69-7ABB-2541-B9C2-019BA0EB9BB1}"/>
                </a:ext>
              </a:extLst>
            </p:cNvPr>
            <p:cNvSpPr txBox="1">
              <a:spLocks noChangeArrowheads="1"/>
            </p:cNvSpPr>
            <p:nvPr/>
          </p:nvSpPr>
          <p:spPr bwMode="auto">
            <a:xfrm>
              <a:off x="4747" y="2400"/>
              <a:ext cx="11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endParaRPr lang="it-IT"/>
            </a:p>
          </p:txBody>
        </p:sp>
      </p:grpSp>
      <p:sp>
        <p:nvSpPr>
          <p:cNvPr id="120" name="Text Box 46">
            <a:extLst>
              <a:ext uri="{FF2B5EF4-FFF2-40B4-BE49-F238E27FC236}">
                <a16:creationId xmlns:a16="http://schemas.microsoft.com/office/drawing/2014/main" id="{45D7CB12-C47A-204B-8397-EFB74440EA02}"/>
              </a:ext>
            </a:extLst>
          </p:cNvPr>
          <p:cNvSpPr txBox="1">
            <a:spLocks noChangeArrowheads="1"/>
          </p:cNvSpPr>
          <p:nvPr/>
        </p:nvSpPr>
        <p:spPr bwMode="auto">
          <a:xfrm>
            <a:off x="9394392" y="5215659"/>
            <a:ext cx="62068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X92</a:t>
            </a:r>
          </a:p>
        </p:txBody>
      </p:sp>
      <p:sp>
        <p:nvSpPr>
          <p:cNvPr id="121" name="Text Box 6">
            <a:extLst>
              <a:ext uri="{FF2B5EF4-FFF2-40B4-BE49-F238E27FC236}">
                <a16:creationId xmlns:a16="http://schemas.microsoft.com/office/drawing/2014/main" id="{E94CE7B2-1B53-F24A-BAE0-D846166AB3BF}"/>
              </a:ext>
            </a:extLst>
          </p:cNvPr>
          <p:cNvSpPr txBox="1">
            <a:spLocks noChangeArrowheads="1"/>
          </p:cNvSpPr>
          <p:nvPr/>
        </p:nvSpPr>
        <p:spPr bwMode="auto">
          <a:xfrm>
            <a:off x="1498050" y="5734758"/>
            <a:ext cx="2127587"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b="1" i="1" dirty="0"/>
              <a:t>Milano</a:t>
            </a:r>
          </a:p>
        </p:txBody>
      </p:sp>
      <p:grpSp>
        <p:nvGrpSpPr>
          <p:cNvPr id="122" name="Group 52">
            <a:extLst>
              <a:ext uri="{FF2B5EF4-FFF2-40B4-BE49-F238E27FC236}">
                <a16:creationId xmlns:a16="http://schemas.microsoft.com/office/drawing/2014/main" id="{2AFF5607-C4F9-0D4B-B95F-1FFA61BAB545}"/>
              </a:ext>
            </a:extLst>
          </p:cNvPr>
          <p:cNvGrpSpPr>
            <a:grpSpLocks/>
          </p:cNvGrpSpPr>
          <p:nvPr/>
        </p:nvGrpSpPr>
        <p:grpSpPr bwMode="auto">
          <a:xfrm>
            <a:off x="5149371" y="5729491"/>
            <a:ext cx="4876801" cy="457201"/>
            <a:chOff x="2064" y="2400"/>
            <a:chExt cx="3072" cy="288"/>
          </a:xfrm>
        </p:grpSpPr>
        <p:grpSp>
          <p:nvGrpSpPr>
            <p:cNvPr id="123" name="Group 19">
              <a:extLst>
                <a:ext uri="{FF2B5EF4-FFF2-40B4-BE49-F238E27FC236}">
                  <a16:creationId xmlns:a16="http://schemas.microsoft.com/office/drawing/2014/main" id="{7F4B46AC-F84E-C14B-8989-CF97CDD28B48}"/>
                </a:ext>
              </a:extLst>
            </p:cNvPr>
            <p:cNvGrpSpPr>
              <a:grpSpLocks/>
            </p:cNvGrpSpPr>
            <p:nvPr/>
          </p:nvGrpSpPr>
          <p:grpSpPr bwMode="auto">
            <a:xfrm>
              <a:off x="2064" y="2448"/>
              <a:ext cx="3072" cy="192"/>
              <a:chOff x="2064" y="2448"/>
              <a:chExt cx="3072" cy="192"/>
            </a:xfrm>
          </p:grpSpPr>
          <p:sp>
            <p:nvSpPr>
              <p:cNvPr id="132" name="Rectangle 11">
                <a:extLst>
                  <a:ext uri="{FF2B5EF4-FFF2-40B4-BE49-F238E27FC236}">
                    <a16:creationId xmlns:a16="http://schemas.microsoft.com/office/drawing/2014/main" id="{1D71C95A-51A4-2D43-87A2-762909FB14FB}"/>
                  </a:ext>
                </a:extLst>
              </p:cNvPr>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it-IT"/>
              </a:p>
            </p:txBody>
          </p:sp>
          <p:sp>
            <p:nvSpPr>
              <p:cNvPr id="133" name="Rectangle 13">
                <a:extLst>
                  <a:ext uri="{FF2B5EF4-FFF2-40B4-BE49-F238E27FC236}">
                    <a16:creationId xmlns:a16="http://schemas.microsoft.com/office/drawing/2014/main" id="{02269A5B-D24C-C04A-8B3B-4133681D740A}"/>
                  </a:ext>
                </a:extLst>
              </p:cNvPr>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134" name="Rectangle 15">
                <a:extLst>
                  <a:ext uri="{FF2B5EF4-FFF2-40B4-BE49-F238E27FC236}">
                    <a16:creationId xmlns:a16="http://schemas.microsoft.com/office/drawing/2014/main" id="{86C734B8-DE6D-0E45-983D-2A9DF3CCB183}"/>
                  </a:ext>
                </a:extLst>
              </p:cNvPr>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135" name="Rectangle 16">
                <a:extLst>
                  <a:ext uri="{FF2B5EF4-FFF2-40B4-BE49-F238E27FC236}">
                    <a16:creationId xmlns:a16="http://schemas.microsoft.com/office/drawing/2014/main" id="{68E6E11E-9811-5948-AAF5-E967DCEC21B9}"/>
                  </a:ext>
                </a:extLst>
              </p:cNvPr>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136" name="Line 18">
                <a:extLst>
                  <a:ext uri="{FF2B5EF4-FFF2-40B4-BE49-F238E27FC236}">
                    <a16:creationId xmlns:a16="http://schemas.microsoft.com/office/drawing/2014/main" id="{82A7DE81-A2AB-714A-9E69-65F77E2C4346}"/>
                  </a:ext>
                </a:extLst>
              </p:cNvPr>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spAutoFit/>
              </a:bodyPr>
              <a:lstStyle/>
              <a:p>
                <a:endParaRPr lang="it-IT"/>
              </a:p>
            </p:txBody>
          </p:sp>
        </p:grpSp>
        <p:sp>
          <p:nvSpPr>
            <p:cNvPr id="124" name="Text Box 40">
              <a:extLst>
                <a:ext uri="{FF2B5EF4-FFF2-40B4-BE49-F238E27FC236}">
                  <a16:creationId xmlns:a16="http://schemas.microsoft.com/office/drawing/2014/main" id="{6BE04388-D5CF-E54A-8D17-0510510456DA}"/>
                </a:ext>
              </a:extLst>
            </p:cNvPr>
            <p:cNvSpPr txBox="1">
              <a:spLocks noChangeArrowheads="1"/>
            </p:cNvSpPr>
            <p:nvPr/>
          </p:nvSpPr>
          <p:spPr bwMode="auto">
            <a:xfrm>
              <a:off x="2116" y="2429"/>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X1</a:t>
              </a:r>
            </a:p>
          </p:txBody>
        </p:sp>
        <p:sp>
          <p:nvSpPr>
            <p:cNvPr id="125" name="Text Box 41">
              <a:extLst>
                <a:ext uri="{FF2B5EF4-FFF2-40B4-BE49-F238E27FC236}">
                  <a16:creationId xmlns:a16="http://schemas.microsoft.com/office/drawing/2014/main" id="{8A8085BE-8C45-474C-958E-727A449E1867}"/>
                </a:ext>
              </a:extLst>
            </p:cNvPr>
            <p:cNvSpPr txBox="1">
              <a:spLocks noChangeArrowheads="1"/>
            </p:cNvSpPr>
            <p:nvPr/>
          </p:nvSpPr>
          <p:spPr bwMode="auto">
            <a:xfrm>
              <a:off x="2500" y="2429"/>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X5</a:t>
              </a:r>
            </a:p>
          </p:txBody>
        </p:sp>
        <p:sp>
          <p:nvSpPr>
            <p:cNvPr id="126" name="Text Box 42">
              <a:extLst>
                <a:ext uri="{FF2B5EF4-FFF2-40B4-BE49-F238E27FC236}">
                  <a16:creationId xmlns:a16="http://schemas.microsoft.com/office/drawing/2014/main" id="{B2312FC1-63DA-8142-BFEC-4E1FFC459257}"/>
                </a:ext>
              </a:extLst>
            </p:cNvPr>
            <p:cNvSpPr txBox="1">
              <a:spLocks noChangeArrowheads="1"/>
            </p:cNvSpPr>
            <p:nvPr/>
          </p:nvSpPr>
          <p:spPr bwMode="auto">
            <a:xfrm>
              <a:off x="2878" y="2422"/>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X6</a:t>
              </a:r>
            </a:p>
          </p:txBody>
        </p:sp>
        <p:sp>
          <p:nvSpPr>
            <p:cNvPr id="127" name="Text Box 43">
              <a:extLst>
                <a:ext uri="{FF2B5EF4-FFF2-40B4-BE49-F238E27FC236}">
                  <a16:creationId xmlns:a16="http://schemas.microsoft.com/office/drawing/2014/main" id="{9A861632-9806-8B4C-8A20-178E28BBA300}"/>
                </a:ext>
              </a:extLst>
            </p:cNvPr>
            <p:cNvSpPr txBox="1">
              <a:spLocks noChangeArrowheads="1"/>
            </p:cNvSpPr>
            <p:nvPr/>
          </p:nvSpPr>
          <p:spPr bwMode="auto">
            <a:xfrm>
              <a:off x="3250" y="2429"/>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X9</a:t>
              </a:r>
            </a:p>
          </p:txBody>
        </p:sp>
        <p:sp>
          <p:nvSpPr>
            <p:cNvPr id="128" name="Text Box 44">
              <a:extLst>
                <a:ext uri="{FF2B5EF4-FFF2-40B4-BE49-F238E27FC236}">
                  <a16:creationId xmlns:a16="http://schemas.microsoft.com/office/drawing/2014/main" id="{9F1CF370-BBE1-5947-8A32-4CBAC7AA62C6}"/>
                </a:ext>
              </a:extLst>
            </p:cNvPr>
            <p:cNvSpPr txBox="1">
              <a:spLocks noChangeArrowheads="1"/>
            </p:cNvSpPr>
            <p:nvPr/>
          </p:nvSpPr>
          <p:spPr bwMode="auto">
            <a:xfrm>
              <a:off x="3628"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X11</a:t>
              </a:r>
            </a:p>
          </p:txBody>
        </p:sp>
        <p:sp>
          <p:nvSpPr>
            <p:cNvPr id="129" name="Text Box 45">
              <a:extLst>
                <a:ext uri="{FF2B5EF4-FFF2-40B4-BE49-F238E27FC236}">
                  <a16:creationId xmlns:a16="http://schemas.microsoft.com/office/drawing/2014/main" id="{47FB4448-6B7E-A849-A420-0A9E6EAE4E16}"/>
                </a:ext>
              </a:extLst>
            </p:cNvPr>
            <p:cNvSpPr txBox="1">
              <a:spLocks noChangeArrowheads="1"/>
            </p:cNvSpPr>
            <p:nvPr/>
          </p:nvSpPr>
          <p:spPr bwMode="auto">
            <a:xfrm>
              <a:off x="3991" y="2422"/>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X40</a:t>
              </a:r>
            </a:p>
          </p:txBody>
        </p:sp>
        <p:sp>
          <p:nvSpPr>
            <p:cNvPr id="130" name="Text Box 46">
              <a:extLst>
                <a:ext uri="{FF2B5EF4-FFF2-40B4-BE49-F238E27FC236}">
                  <a16:creationId xmlns:a16="http://schemas.microsoft.com/office/drawing/2014/main" id="{9403DAAB-6F88-4140-91AE-A34B20206790}"/>
                </a:ext>
              </a:extLst>
            </p:cNvPr>
            <p:cNvSpPr txBox="1">
              <a:spLocks noChangeArrowheads="1"/>
            </p:cNvSpPr>
            <p:nvPr/>
          </p:nvSpPr>
          <p:spPr bwMode="auto">
            <a:xfrm>
              <a:off x="4354"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X45</a:t>
              </a:r>
            </a:p>
          </p:txBody>
        </p:sp>
        <p:sp>
          <p:nvSpPr>
            <p:cNvPr id="131" name="Text Box 47">
              <a:extLst>
                <a:ext uri="{FF2B5EF4-FFF2-40B4-BE49-F238E27FC236}">
                  <a16:creationId xmlns:a16="http://schemas.microsoft.com/office/drawing/2014/main" id="{E2E1CBD7-F13B-8648-B38D-7A9A91BD547B}"/>
                </a:ext>
              </a:extLst>
            </p:cNvPr>
            <p:cNvSpPr txBox="1">
              <a:spLocks noChangeArrowheads="1"/>
            </p:cNvSpPr>
            <p:nvPr/>
          </p:nvSpPr>
          <p:spPr bwMode="auto">
            <a:xfrm>
              <a:off x="4747" y="2400"/>
              <a:ext cx="11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endParaRPr lang="it-IT"/>
            </a:p>
          </p:txBody>
        </p:sp>
      </p:grpSp>
      <p:sp>
        <p:nvSpPr>
          <p:cNvPr id="137" name="Text Box 46">
            <a:extLst>
              <a:ext uri="{FF2B5EF4-FFF2-40B4-BE49-F238E27FC236}">
                <a16:creationId xmlns:a16="http://schemas.microsoft.com/office/drawing/2014/main" id="{074B723D-B05A-654C-8D9E-2DEB57EBB4E3}"/>
              </a:ext>
            </a:extLst>
          </p:cNvPr>
          <p:cNvSpPr txBox="1">
            <a:spLocks noChangeArrowheads="1"/>
          </p:cNvSpPr>
          <p:nvPr/>
        </p:nvSpPr>
        <p:spPr bwMode="auto">
          <a:xfrm>
            <a:off x="9402104" y="5786397"/>
            <a:ext cx="62068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X73</a:t>
            </a:r>
          </a:p>
        </p:txBody>
      </p:sp>
    </p:spTree>
    <p:extLst>
      <p:ext uri="{BB962C8B-B14F-4D97-AF65-F5344CB8AC3E}">
        <p14:creationId xmlns:p14="http://schemas.microsoft.com/office/powerpoint/2010/main" val="194688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9" grpId="0" animBg="1"/>
      <p:bldP spid="86" grpId="0" animBg="1"/>
      <p:bldP spid="87" grpId="0" animBg="1"/>
      <p:bldP spid="103" grpId="0" animBg="1"/>
      <p:bldP spid="104" grpId="0"/>
      <p:bldP spid="120" grpId="0"/>
      <p:bldP spid="121" grpId="0" animBg="1"/>
      <p:bldP spid="1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D3567F-6114-E64E-9966-2509DE1BD7D1}"/>
              </a:ext>
            </a:extLst>
          </p:cNvPr>
          <p:cNvSpPr>
            <a:spLocks noGrp="1"/>
          </p:cNvSpPr>
          <p:nvPr>
            <p:ph type="title"/>
          </p:nvPr>
        </p:nvSpPr>
        <p:spPr/>
        <p:txBody>
          <a:bodyPr/>
          <a:lstStyle/>
          <a:p>
            <a:r>
              <a:rPr lang="en-US" noProof="0" dirty="0"/>
              <a:t>First solution </a:t>
            </a:r>
            <a:r>
              <a:rPr lang="en-US" dirty="0"/>
              <a:t>(</a:t>
            </a:r>
            <a:r>
              <a:rPr lang="en-US" dirty="0" err="1"/>
              <a:t>MergeList</a:t>
            </a:r>
            <a:r>
              <a:rPr lang="en-US" dirty="0"/>
              <a:t>)</a:t>
            </a:r>
            <a:endParaRPr lang="en-US" noProof="0" dirty="0"/>
          </a:p>
        </p:txBody>
      </p:sp>
      <p:sp>
        <p:nvSpPr>
          <p:cNvPr id="3" name="Segnaposto contenuto 2">
            <a:extLst>
              <a:ext uri="{FF2B5EF4-FFF2-40B4-BE49-F238E27FC236}">
                <a16:creationId xmlns:a16="http://schemas.microsoft.com/office/drawing/2014/main" id="{E3744EDD-7B7A-2440-8944-34D4BA3595D7}"/>
              </a:ext>
            </a:extLst>
          </p:cNvPr>
          <p:cNvSpPr>
            <a:spLocks noGrp="1"/>
          </p:cNvSpPr>
          <p:nvPr>
            <p:ph idx="1"/>
          </p:nvPr>
        </p:nvSpPr>
        <p:spPr/>
        <p:txBody>
          <a:bodyPr>
            <a:normAutofit/>
          </a:bodyPr>
          <a:lstStyle/>
          <a:p>
            <a:r>
              <a:rPr lang="en-US" noProof="0" dirty="0"/>
              <a:t>At query time</a:t>
            </a:r>
          </a:p>
          <a:p>
            <a:pPr lvl="1"/>
            <a:r>
              <a:rPr lang="en-US" noProof="0" dirty="0"/>
              <a:t>initialize a hash map (</a:t>
            </a:r>
            <a:r>
              <a:rPr lang="en-US" dirty="0"/>
              <a:t>set2count)</a:t>
            </a:r>
            <a:r>
              <a:rPr lang="en-US" noProof="0" dirty="0"/>
              <a:t> to store the intersecting token counts of candidates (i.e., the sets discovered from posting lists) </a:t>
            </a:r>
            <a:br>
              <a:rPr lang="en-US" noProof="0" dirty="0"/>
            </a:br>
            <a:r>
              <a:rPr lang="en-US" noProof="0" dirty="0"/>
              <a:t>X</a:t>
            </a:r>
            <a:r>
              <a:rPr lang="en-US" noProof="0" dirty="0">
                <a:sym typeface="Wingdings" pitchFamily="2" charset="2"/>
              </a:rPr>
              <a:t> #tokens </a:t>
            </a:r>
            <a:endParaRPr lang="en-US" noProof="0" dirty="0"/>
          </a:p>
          <a:p>
            <a:pPr lvl="1"/>
            <a:r>
              <a:rPr lang="en-US" noProof="0" dirty="0"/>
              <a:t>for every query token, use the dictionary to check if the token exists in the inverted index</a:t>
            </a:r>
          </a:p>
          <a:p>
            <a:pPr lvl="2"/>
            <a:r>
              <a:rPr lang="en-US" sz="2400" noProof="0" dirty="0"/>
              <a:t>if exists then read the entire posting list and increment counts for candidates in the list </a:t>
            </a:r>
          </a:p>
          <a:p>
            <a:pPr lvl="1"/>
            <a:r>
              <a:rPr lang="en-US" dirty="0"/>
              <a:t>o</a:t>
            </a:r>
            <a:r>
              <a:rPr lang="en-US" noProof="0" dirty="0" err="1"/>
              <a:t>nce</a:t>
            </a:r>
            <a:r>
              <a:rPr lang="en-US" noProof="0" dirty="0"/>
              <a:t> all posting lists are read, sort the candidates by their intersecting token counts</a:t>
            </a:r>
          </a:p>
          <a:p>
            <a:pPr lvl="1"/>
            <a:r>
              <a:rPr lang="en-US" noProof="0" dirty="0"/>
              <a:t>return the k sets with highest counts</a:t>
            </a:r>
          </a:p>
          <a:p>
            <a:endParaRPr lang="en-US" noProof="0" dirty="0"/>
          </a:p>
        </p:txBody>
      </p:sp>
    </p:spTree>
    <p:extLst>
      <p:ext uri="{BB962C8B-B14F-4D97-AF65-F5344CB8AC3E}">
        <p14:creationId xmlns:p14="http://schemas.microsoft.com/office/powerpoint/2010/main" val="3567428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B1D6F8-D1F0-9D47-B483-4F104005A745}"/>
              </a:ext>
            </a:extLst>
          </p:cNvPr>
          <p:cNvSpPr>
            <a:spLocks noGrp="1"/>
          </p:cNvSpPr>
          <p:nvPr>
            <p:ph type="title"/>
          </p:nvPr>
        </p:nvSpPr>
        <p:spPr/>
        <p:txBody>
          <a:bodyPr/>
          <a:lstStyle/>
          <a:p>
            <a:r>
              <a:rPr lang="en-US" noProof="0" dirty="0"/>
              <a:t>Example </a:t>
            </a:r>
            <a:r>
              <a:rPr lang="en-US" dirty="0"/>
              <a:t>(</a:t>
            </a:r>
            <a:r>
              <a:rPr lang="en-US" dirty="0" err="1"/>
              <a:t>MergeList</a:t>
            </a:r>
            <a:r>
              <a:rPr lang="en-US" dirty="0"/>
              <a:t>)</a:t>
            </a:r>
            <a:endParaRPr lang="en-US" noProof="0" dirty="0"/>
          </a:p>
        </p:txBody>
      </p:sp>
      <p:sp>
        <p:nvSpPr>
          <p:cNvPr id="3" name="Segnaposto contenuto 2">
            <a:extLst>
              <a:ext uri="{FF2B5EF4-FFF2-40B4-BE49-F238E27FC236}">
                <a16:creationId xmlns:a16="http://schemas.microsoft.com/office/drawing/2014/main" id="{36D4C434-3F2A-D849-B11F-F7960BDBB744}"/>
              </a:ext>
            </a:extLst>
          </p:cNvPr>
          <p:cNvSpPr>
            <a:spLocks noGrp="1"/>
          </p:cNvSpPr>
          <p:nvPr>
            <p:ph idx="1"/>
          </p:nvPr>
        </p:nvSpPr>
        <p:spPr>
          <a:xfrm>
            <a:off x="671333" y="3243359"/>
            <a:ext cx="4350714" cy="2732556"/>
          </a:xfrm>
        </p:spPr>
        <p:txBody>
          <a:bodyPr>
            <a:normAutofit fontScale="47500" lnSpcReduction="20000"/>
          </a:bodyPr>
          <a:lstStyle/>
          <a:p>
            <a:pPr marL="0" indent="0">
              <a:buNone/>
            </a:pPr>
            <a:r>
              <a:rPr lang="it-IT" b="1" dirty="0"/>
              <a:t>Query = {Roma, La Spezia, Milano, Vienna}</a:t>
            </a:r>
          </a:p>
          <a:p>
            <a:pPr marL="0" indent="0">
              <a:buNone/>
            </a:pPr>
            <a:r>
              <a:rPr lang="it-IT" dirty="0" err="1"/>
              <a:t>HashMap</a:t>
            </a:r>
            <a:r>
              <a:rPr lang="it-IT" dirty="0"/>
              <a:t> </a:t>
            </a:r>
            <a:r>
              <a:rPr lang="en-US" dirty="0"/>
              <a:t>set2count:</a:t>
            </a:r>
            <a:endParaRPr lang="it-IT" dirty="0"/>
          </a:p>
          <a:p>
            <a:pPr marL="0" indent="0">
              <a:buNone/>
            </a:pPr>
            <a:r>
              <a:rPr lang="it-IT" dirty="0"/>
              <a:t>X1</a:t>
            </a:r>
            <a:r>
              <a:rPr lang="it-IT" dirty="0">
                <a:sym typeface="Wingdings" pitchFamily="2" charset="2"/>
              </a:rPr>
              <a:t> 	1</a:t>
            </a:r>
          </a:p>
          <a:p>
            <a:pPr marL="0" indent="0">
              <a:buNone/>
            </a:pPr>
            <a:r>
              <a:rPr lang="it-IT" dirty="0">
                <a:sym typeface="Wingdings" pitchFamily="2" charset="2"/>
              </a:rPr>
              <a:t>X2 	1</a:t>
            </a:r>
          </a:p>
          <a:p>
            <a:pPr marL="0" indent="0">
              <a:buNone/>
            </a:pPr>
            <a:r>
              <a:rPr lang="it-IT" dirty="0">
                <a:sym typeface="Wingdings" pitchFamily="2" charset="2"/>
              </a:rPr>
              <a:t>X4 	1</a:t>
            </a:r>
            <a:r>
              <a:rPr lang="it-IT" dirty="0"/>
              <a:t> </a:t>
            </a:r>
          </a:p>
          <a:p>
            <a:pPr marL="0" indent="0">
              <a:buNone/>
            </a:pPr>
            <a:r>
              <a:rPr lang="it-IT" dirty="0"/>
              <a:t>… </a:t>
            </a:r>
          </a:p>
          <a:p>
            <a:pPr marL="0" indent="0">
              <a:buNone/>
            </a:pPr>
            <a:r>
              <a:rPr lang="it-IT" dirty="0"/>
              <a:t>…</a:t>
            </a:r>
          </a:p>
          <a:p>
            <a:pPr marL="0" indent="0">
              <a:buNone/>
            </a:pPr>
            <a:r>
              <a:rPr lang="it-IT" dirty="0">
                <a:sym typeface="Wingdings" pitchFamily="2" charset="2"/>
              </a:rPr>
              <a:t>X73 	1</a:t>
            </a:r>
          </a:p>
          <a:p>
            <a:pPr marL="0" indent="0">
              <a:buNone/>
            </a:pPr>
            <a:r>
              <a:rPr lang="it-IT" dirty="0">
                <a:sym typeface="Wingdings" pitchFamily="2" charset="2"/>
              </a:rPr>
              <a:t>X74 	1</a:t>
            </a:r>
          </a:p>
          <a:p>
            <a:pPr marL="0" indent="0">
              <a:buNone/>
            </a:pPr>
            <a:r>
              <a:rPr lang="it-IT" dirty="0"/>
              <a:t>.</a:t>
            </a:r>
          </a:p>
        </p:txBody>
      </p:sp>
      <p:sp>
        <p:nvSpPr>
          <p:cNvPr id="4" name="Text Box 4">
            <a:extLst>
              <a:ext uri="{FF2B5EF4-FFF2-40B4-BE49-F238E27FC236}">
                <a16:creationId xmlns:a16="http://schemas.microsoft.com/office/drawing/2014/main" id="{92059C32-B16E-E147-8B33-6AC6A9231341}"/>
              </a:ext>
            </a:extLst>
          </p:cNvPr>
          <p:cNvSpPr txBox="1">
            <a:spLocks noChangeArrowheads="1"/>
          </p:cNvSpPr>
          <p:nvPr/>
        </p:nvSpPr>
        <p:spPr bwMode="auto">
          <a:xfrm>
            <a:off x="671333" y="1468761"/>
            <a:ext cx="2116219" cy="46166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b="1" i="1" dirty="0"/>
              <a:t>Roma</a:t>
            </a:r>
          </a:p>
        </p:txBody>
      </p:sp>
      <p:sp>
        <p:nvSpPr>
          <p:cNvPr id="5" name="Text Box 6">
            <a:extLst>
              <a:ext uri="{FF2B5EF4-FFF2-40B4-BE49-F238E27FC236}">
                <a16:creationId xmlns:a16="http://schemas.microsoft.com/office/drawing/2014/main" id="{4E7FA25C-B240-554B-8ED5-3719D9BA0C5C}"/>
              </a:ext>
            </a:extLst>
          </p:cNvPr>
          <p:cNvSpPr txBox="1">
            <a:spLocks noChangeArrowheads="1"/>
          </p:cNvSpPr>
          <p:nvPr/>
        </p:nvSpPr>
        <p:spPr bwMode="auto">
          <a:xfrm>
            <a:off x="671332" y="2002161"/>
            <a:ext cx="2127587" cy="46166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b="1" i="1" dirty="0"/>
              <a:t>La Spezia</a:t>
            </a:r>
          </a:p>
        </p:txBody>
      </p:sp>
      <p:sp>
        <p:nvSpPr>
          <p:cNvPr id="6" name="AutoShape 7">
            <a:extLst>
              <a:ext uri="{FF2B5EF4-FFF2-40B4-BE49-F238E27FC236}">
                <a16:creationId xmlns:a16="http://schemas.microsoft.com/office/drawing/2014/main" id="{EB792B09-90EE-F949-B987-4CF65EEC8EAA}"/>
              </a:ext>
            </a:extLst>
          </p:cNvPr>
          <p:cNvSpPr>
            <a:spLocks noChangeArrowheads="1"/>
          </p:cNvSpPr>
          <p:nvPr/>
        </p:nvSpPr>
        <p:spPr bwMode="auto">
          <a:xfrm>
            <a:off x="3110696" y="1544961"/>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it-IT"/>
          </a:p>
        </p:txBody>
      </p:sp>
      <p:sp>
        <p:nvSpPr>
          <p:cNvPr id="7" name="AutoShape 8">
            <a:extLst>
              <a:ext uri="{FF2B5EF4-FFF2-40B4-BE49-F238E27FC236}">
                <a16:creationId xmlns:a16="http://schemas.microsoft.com/office/drawing/2014/main" id="{CB0FAC2A-923B-C540-BA7A-ED64A2DBC2A1}"/>
              </a:ext>
            </a:extLst>
          </p:cNvPr>
          <p:cNvSpPr>
            <a:spLocks noChangeArrowheads="1"/>
          </p:cNvSpPr>
          <p:nvPr/>
        </p:nvSpPr>
        <p:spPr bwMode="auto">
          <a:xfrm>
            <a:off x="3110696" y="2078361"/>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it-IT"/>
          </a:p>
        </p:txBody>
      </p:sp>
      <p:grpSp>
        <p:nvGrpSpPr>
          <p:cNvPr id="8" name="Group 52">
            <a:extLst>
              <a:ext uri="{FF2B5EF4-FFF2-40B4-BE49-F238E27FC236}">
                <a16:creationId xmlns:a16="http://schemas.microsoft.com/office/drawing/2014/main" id="{56AE705C-605D-1846-B46E-79CC281D19C1}"/>
              </a:ext>
            </a:extLst>
          </p:cNvPr>
          <p:cNvGrpSpPr>
            <a:grpSpLocks/>
          </p:cNvGrpSpPr>
          <p:nvPr/>
        </p:nvGrpSpPr>
        <p:grpSpPr bwMode="auto">
          <a:xfrm>
            <a:off x="4329896" y="1434041"/>
            <a:ext cx="4876801" cy="457201"/>
            <a:chOff x="2064" y="2400"/>
            <a:chExt cx="3072" cy="288"/>
          </a:xfrm>
        </p:grpSpPr>
        <p:grpSp>
          <p:nvGrpSpPr>
            <p:cNvPr id="9" name="Group 19">
              <a:extLst>
                <a:ext uri="{FF2B5EF4-FFF2-40B4-BE49-F238E27FC236}">
                  <a16:creationId xmlns:a16="http://schemas.microsoft.com/office/drawing/2014/main" id="{4E5A2B82-E27D-674D-8991-7A2A6D104AE0}"/>
                </a:ext>
              </a:extLst>
            </p:cNvPr>
            <p:cNvGrpSpPr>
              <a:grpSpLocks/>
            </p:cNvGrpSpPr>
            <p:nvPr/>
          </p:nvGrpSpPr>
          <p:grpSpPr bwMode="auto">
            <a:xfrm>
              <a:off x="2064" y="2448"/>
              <a:ext cx="3072" cy="192"/>
              <a:chOff x="2064" y="2448"/>
              <a:chExt cx="3072" cy="192"/>
            </a:xfrm>
          </p:grpSpPr>
          <p:sp>
            <p:nvSpPr>
              <p:cNvPr id="18" name="Rectangle 11">
                <a:extLst>
                  <a:ext uri="{FF2B5EF4-FFF2-40B4-BE49-F238E27FC236}">
                    <a16:creationId xmlns:a16="http://schemas.microsoft.com/office/drawing/2014/main" id="{855E9B55-3D82-F646-97B1-59EBE32CE170}"/>
                  </a:ext>
                </a:extLst>
              </p:cNvPr>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it-IT"/>
              </a:p>
            </p:txBody>
          </p:sp>
          <p:sp>
            <p:nvSpPr>
              <p:cNvPr id="19" name="Rectangle 13">
                <a:extLst>
                  <a:ext uri="{FF2B5EF4-FFF2-40B4-BE49-F238E27FC236}">
                    <a16:creationId xmlns:a16="http://schemas.microsoft.com/office/drawing/2014/main" id="{87307E4F-63C7-7842-8152-004F95716F93}"/>
                  </a:ext>
                </a:extLst>
              </p:cNvPr>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20" name="Rectangle 15">
                <a:extLst>
                  <a:ext uri="{FF2B5EF4-FFF2-40B4-BE49-F238E27FC236}">
                    <a16:creationId xmlns:a16="http://schemas.microsoft.com/office/drawing/2014/main" id="{9750CDAC-9210-8046-AACB-939C240A0073}"/>
                  </a:ext>
                </a:extLst>
              </p:cNvPr>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21" name="Rectangle 16">
                <a:extLst>
                  <a:ext uri="{FF2B5EF4-FFF2-40B4-BE49-F238E27FC236}">
                    <a16:creationId xmlns:a16="http://schemas.microsoft.com/office/drawing/2014/main" id="{CDA84D9B-86F4-E746-8BFE-5015307200BF}"/>
                  </a:ext>
                </a:extLst>
              </p:cNvPr>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22" name="Line 18">
                <a:extLst>
                  <a:ext uri="{FF2B5EF4-FFF2-40B4-BE49-F238E27FC236}">
                    <a16:creationId xmlns:a16="http://schemas.microsoft.com/office/drawing/2014/main" id="{B80FAD31-796E-6A4D-B3F1-49591B25EE63}"/>
                  </a:ext>
                </a:extLst>
              </p:cNvPr>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spAutoFit/>
              </a:bodyPr>
              <a:lstStyle/>
              <a:p>
                <a:endParaRPr lang="it-IT"/>
              </a:p>
            </p:txBody>
          </p:sp>
        </p:grpSp>
        <p:sp>
          <p:nvSpPr>
            <p:cNvPr id="10" name="Text Box 40">
              <a:extLst>
                <a:ext uri="{FF2B5EF4-FFF2-40B4-BE49-F238E27FC236}">
                  <a16:creationId xmlns:a16="http://schemas.microsoft.com/office/drawing/2014/main" id="{DBCB17B1-EC79-1E40-92AC-56ED87C83700}"/>
                </a:ext>
              </a:extLst>
            </p:cNvPr>
            <p:cNvSpPr txBox="1">
              <a:spLocks noChangeArrowheads="1"/>
            </p:cNvSpPr>
            <p:nvPr/>
          </p:nvSpPr>
          <p:spPr bwMode="auto">
            <a:xfrm>
              <a:off x="2116" y="2429"/>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X1</a:t>
              </a:r>
            </a:p>
          </p:txBody>
        </p:sp>
        <p:sp>
          <p:nvSpPr>
            <p:cNvPr id="11" name="Text Box 41">
              <a:extLst>
                <a:ext uri="{FF2B5EF4-FFF2-40B4-BE49-F238E27FC236}">
                  <a16:creationId xmlns:a16="http://schemas.microsoft.com/office/drawing/2014/main" id="{03BBB462-002D-4542-8581-824E0CA2B8A1}"/>
                </a:ext>
              </a:extLst>
            </p:cNvPr>
            <p:cNvSpPr txBox="1">
              <a:spLocks noChangeArrowheads="1"/>
            </p:cNvSpPr>
            <p:nvPr/>
          </p:nvSpPr>
          <p:spPr bwMode="auto">
            <a:xfrm>
              <a:off x="2500" y="2429"/>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X2</a:t>
              </a:r>
            </a:p>
          </p:txBody>
        </p:sp>
        <p:sp>
          <p:nvSpPr>
            <p:cNvPr id="12" name="Text Box 42">
              <a:extLst>
                <a:ext uri="{FF2B5EF4-FFF2-40B4-BE49-F238E27FC236}">
                  <a16:creationId xmlns:a16="http://schemas.microsoft.com/office/drawing/2014/main" id="{8D86A8B9-2D8F-344F-A060-19DB6A8928D7}"/>
                </a:ext>
              </a:extLst>
            </p:cNvPr>
            <p:cNvSpPr txBox="1">
              <a:spLocks noChangeArrowheads="1"/>
            </p:cNvSpPr>
            <p:nvPr/>
          </p:nvSpPr>
          <p:spPr bwMode="auto">
            <a:xfrm>
              <a:off x="2878" y="2422"/>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X4</a:t>
              </a:r>
            </a:p>
          </p:txBody>
        </p:sp>
        <p:sp>
          <p:nvSpPr>
            <p:cNvPr id="13" name="Text Box 43">
              <a:extLst>
                <a:ext uri="{FF2B5EF4-FFF2-40B4-BE49-F238E27FC236}">
                  <a16:creationId xmlns:a16="http://schemas.microsoft.com/office/drawing/2014/main" id="{2C513011-31EF-ED44-BEB6-71F5F8F3BCD1}"/>
                </a:ext>
              </a:extLst>
            </p:cNvPr>
            <p:cNvSpPr txBox="1">
              <a:spLocks noChangeArrowheads="1"/>
            </p:cNvSpPr>
            <p:nvPr/>
          </p:nvSpPr>
          <p:spPr bwMode="auto">
            <a:xfrm>
              <a:off x="3250"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X11</a:t>
              </a:r>
            </a:p>
          </p:txBody>
        </p:sp>
        <p:sp>
          <p:nvSpPr>
            <p:cNvPr id="14" name="Text Box 44">
              <a:extLst>
                <a:ext uri="{FF2B5EF4-FFF2-40B4-BE49-F238E27FC236}">
                  <a16:creationId xmlns:a16="http://schemas.microsoft.com/office/drawing/2014/main" id="{60EBF346-459E-F745-9608-87FFD5C1F343}"/>
                </a:ext>
              </a:extLst>
            </p:cNvPr>
            <p:cNvSpPr txBox="1">
              <a:spLocks noChangeArrowheads="1"/>
            </p:cNvSpPr>
            <p:nvPr/>
          </p:nvSpPr>
          <p:spPr bwMode="auto">
            <a:xfrm>
              <a:off x="3628"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X31</a:t>
              </a:r>
            </a:p>
          </p:txBody>
        </p:sp>
        <p:sp>
          <p:nvSpPr>
            <p:cNvPr id="15" name="Text Box 45">
              <a:extLst>
                <a:ext uri="{FF2B5EF4-FFF2-40B4-BE49-F238E27FC236}">
                  <a16:creationId xmlns:a16="http://schemas.microsoft.com/office/drawing/2014/main" id="{766FE1FD-9105-554D-9B18-7B4966D2A376}"/>
                </a:ext>
              </a:extLst>
            </p:cNvPr>
            <p:cNvSpPr txBox="1">
              <a:spLocks noChangeArrowheads="1"/>
            </p:cNvSpPr>
            <p:nvPr/>
          </p:nvSpPr>
          <p:spPr bwMode="auto">
            <a:xfrm>
              <a:off x="3991" y="2422"/>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X45</a:t>
              </a:r>
            </a:p>
          </p:txBody>
        </p:sp>
        <p:sp>
          <p:nvSpPr>
            <p:cNvPr id="16" name="Text Box 46">
              <a:extLst>
                <a:ext uri="{FF2B5EF4-FFF2-40B4-BE49-F238E27FC236}">
                  <a16:creationId xmlns:a16="http://schemas.microsoft.com/office/drawing/2014/main" id="{0FB95C37-0250-7D4A-BBF0-F909332EFC7F}"/>
                </a:ext>
              </a:extLst>
            </p:cNvPr>
            <p:cNvSpPr txBox="1">
              <a:spLocks noChangeArrowheads="1"/>
            </p:cNvSpPr>
            <p:nvPr/>
          </p:nvSpPr>
          <p:spPr bwMode="auto">
            <a:xfrm>
              <a:off x="4354"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X73</a:t>
              </a:r>
            </a:p>
          </p:txBody>
        </p:sp>
        <p:sp>
          <p:nvSpPr>
            <p:cNvPr id="17" name="Text Box 47">
              <a:extLst>
                <a:ext uri="{FF2B5EF4-FFF2-40B4-BE49-F238E27FC236}">
                  <a16:creationId xmlns:a16="http://schemas.microsoft.com/office/drawing/2014/main" id="{A088A497-DF65-4D42-935F-D9851CC57472}"/>
                </a:ext>
              </a:extLst>
            </p:cNvPr>
            <p:cNvSpPr txBox="1">
              <a:spLocks noChangeArrowheads="1"/>
            </p:cNvSpPr>
            <p:nvPr/>
          </p:nvSpPr>
          <p:spPr bwMode="auto">
            <a:xfrm>
              <a:off x="4747" y="2400"/>
              <a:ext cx="11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endParaRPr lang="it-IT"/>
            </a:p>
          </p:txBody>
        </p:sp>
      </p:grpSp>
      <p:sp>
        <p:nvSpPr>
          <p:cNvPr id="23" name="AutoShape 49">
            <a:extLst>
              <a:ext uri="{FF2B5EF4-FFF2-40B4-BE49-F238E27FC236}">
                <a16:creationId xmlns:a16="http://schemas.microsoft.com/office/drawing/2014/main" id="{5C757EFF-88A8-9A49-BC50-F77E8D9506BB}"/>
              </a:ext>
            </a:extLst>
          </p:cNvPr>
          <p:cNvSpPr>
            <a:spLocks noChangeArrowheads="1"/>
          </p:cNvSpPr>
          <p:nvPr/>
        </p:nvSpPr>
        <p:spPr bwMode="auto">
          <a:xfrm>
            <a:off x="3110696" y="2611761"/>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it-IT"/>
          </a:p>
        </p:txBody>
      </p:sp>
      <p:sp>
        <p:nvSpPr>
          <p:cNvPr id="24" name="Text Box 46">
            <a:extLst>
              <a:ext uri="{FF2B5EF4-FFF2-40B4-BE49-F238E27FC236}">
                <a16:creationId xmlns:a16="http://schemas.microsoft.com/office/drawing/2014/main" id="{C8472AB3-36E1-944E-9302-B7DC7BF912EE}"/>
              </a:ext>
            </a:extLst>
          </p:cNvPr>
          <p:cNvSpPr txBox="1">
            <a:spLocks noChangeArrowheads="1"/>
          </p:cNvSpPr>
          <p:nvPr/>
        </p:nvSpPr>
        <p:spPr bwMode="auto">
          <a:xfrm>
            <a:off x="8578771" y="1468761"/>
            <a:ext cx="62068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X74</a:t>
            </a:r>
          </a:p>
        </p:txBody>
      </p:sp>
      <p:grpSp>
        <p:nvGrpSpPr>
          <p:cNvPr id="25" name="Group 52">
            <a:extLst>
              <a:ext uri="{FF2B5EF4-FFF2-40B4-BE49-F238E27FC236}">
                <a16:creationId xmlns:a16="http://schemas.microsoft.com/office/drawing/2014/main" id="{F1E333A9-19E9-574C-A084-744004DB4CF8}"/>
              </a:ext>
            </a:extLst>
          </p:cNvPr>
          <p:cNvGrpSpPr>
            <a:grpSpLocks/>
          </p:cNvGrpSpPr>
          <p:nvPr/>
        </p:nvGrpSpPr>
        <p:grpSpPr bwMode="auto">
          <a:xfrm>
            <a:off x="4300443" y="1964060"/>
            <a:ext cx="4876801" cy="457201"/>
            <a:chOff x="2064" y="2400"/>
            <a:chExt cx="3072" cy="288"/>
          </a:xfrm>
        </p:grpSpPr>
        <p:grpSp>
          <p:nvGrpSpPr>
            <p:cNvPr id="26" name="Group 19">
              <a:extLst>
                <a:ext uri="{FF2B5EF4-FFF2-40B4-BE49-F238E27FC236}">
                  <a16:creationId xmlns:a16="http://schemas.microsoft.com/office/drawing/2014/main" id="{0ACD99BA-DA45-564E-9D3B-E43301BA1D04}"/>
                </a:ext>
              </a:extLst>
            </p:cNvPr>
            <p:cNvGrpSpPr>
              <a:grpSpLocks/>
            </p:cNvGrpSpPr>
            <p:nvPr/>
          </p:nvGrpSpPr>
          <p:grpSpPr bwMode="auto">
            <a:xfrm>
              <a:off x="2064" y="2448"/>
              <a:ext cx="3072" cy="192"/>
              <a:chOff x="2064" y="2448"/>
              <a:chExt cx="3072" cy="192"/>
            </a:xfrm>
          </p:grpSpPr>
          <p:sp>
            <p:nvSpPr>
              <p:cNvPr id="35" name="Rectangle 11">
                <a:extLst>
                  <a:ext uri="{FF2B5EF4-FFF2-40B4-BE49-F238E27FC236}">
                    <a16:creationId xmlns:a16="http://schemas.microsoft.com/office/drawing/2014/main" id="{04EC4B42-4723-6943-96A6-204BC5825728}"/>
                  </a:ext>
                </a:extLst>
              </p:cNvPr>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it-IT"/>
              </a:p>
            </p:txBody>
          </p:sp>
          <p:sp>
            <p:nvSpPr>
              <p:cNvPr id="36" name="Rectangle 13">
                <a:extLst>
                  <a:ext uri="{FF2B5EF4-FFF2-40B4-BE49-F238E27FC236}">
                    <a16:creationId xmlns:a16="http://schemas.microsoft.com/office/drawing/2014/main" id="{0F5C3C41-D8DA-FA43-9A04-7B819269C049}"/>
                  </a:ext>
                </a:extLst>
              </p:cNvPr>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37" name="Rectangle 15">
                <a:extLst>
                  <a:ext uri="{FF2B5EF4-FFF2-40B4-BE49-F238E27FC236}">
                    <a16:creationId xmlns:a16="http://schemas.microsoft.com/office/drawing/2014/main" id="{AE3D919B-900D-8F40-B655-59BA1AA9E19F}"/>
                  </a:ext>
                </a:extLst>
              </p:cNvPr>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38" name="Rectangle 16">
                <a:extLst>
                  <a:ext uri="{FF2B5EF4-FFF2-40B4-BE49-F238E27FC236}">
                    <a16:creationId xmlns:a16="http://schemas.microsoft.com/office/drawing/2014/main" id="{AF2E2753-17A2-114D-8DBB-FD0325DCD3DC}"/>
                  </a:ext>
                </a:extLst>
              </p:cNvPr>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39" name="Line 18">
                <a:extLst>
                  <a:ext uri="{FF2B5EF4-FFF2-40B4-BE49-F238E27FC236}">
                    <a16:creationId xmlns:a16="http://schemas.microsoft.com/office/drawing/2014/main" id="{9C01565C-416A-F040-AB9A-21BB3A89B058}"/>
                  </a:ext>
                </a:extLst>
              </p:cNvPr>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spAutoFit/>
              </a:bodyPr>
              <a:lstStyle/>
              <a:p>
                <a:endParaRPr lang="it-IT"/>
              </a:p>
            </p:txBody>
          </p:sp>
        </p:grpSp>
        <p:sp>
          <p:nvSpPr>
            <p:cNvPr id="27" name="Text Box 40">
              <a:extLst>
                <a:ext uri="{FF2B5EF4-FFF2-40B4-BE49-F238E27FC236}">
                  <a16:creationId xmlns:a16="http://schemas.microsoft.com/office/drawing/2014/main" id="{17F18702-EBB5-0240-967F-A45345BFD60B}"/>
                </a:ext>
              </a:extLst>
            </p:cNvPr>
            <p:cNvSpPr txBox="1">
              <a:spLocks noChangeArrowheads="1"/>
            </p:cNvSpPr>
            <p:nvPr/>
          </p:nvSpPr>
          <p:spPr bwMode="auto">
            <a:xfrm>
              <a:off x="2116" y="2429"/>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X1</a:t>
              </a:r>
            </a:p>
          </p:txBody>
        </p:sp>
        <p:sp>
          <p:nvSpPr>
            <p:cNvPr id="28" name="Text Box 41">
              <a:extLst>
                <a:ext uri="{FF2B5EF4-FFF2-40B4-BE49-F238E27FC236}">
                  <a16:creationId xmlns:a16="http://schemas.microsoft.com/office/drawing/2014/main" id="{9F182471-5A89-794F-97D8-BE1AFE418F40}"/>
                </a:ext>
              </a:extLst>
            </p:cNvPr>
            <p:cNvSpPr txBox="1">
              <a:spLocks noChangeArrowheads="1"/>
            </p:cNvSpPr>
            <p:nvPr/>
          </p:nvSpPr>
          <p:spPr bwMode="auto">
            <a:xfrm>
              <a:off x="2500"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X22</a:t>
              </a:r>
            </a:p>
          </p:txBody>
        </p:sp>
        <p:sp>
          <p:nvSpPr>
            <p:cNvPr id="29" name="Text Box 42">
              <a:extLst>
                <a:ext uri="{FF2B5EF4-FFF2-40B4-BE49-F238E27FC236}">
                  <a16:creationId xmlns:a16="http://schemas.microsoft.com/office/drawing/2014/main" id="{D3558342-CF2F-1C47-A8C2-CE0A5FDF41BA}"/>
                </a:ext>
              </a:extLst>
            </p:cNvPr>
            <p:cNvSpPr txBox="1">
              <a:spLocks noChangeArrowheads="1"/>
            </p:cNvSpPr>
            <p:nvPr/>
          </p:nvSpPr>
          <p:spPr bwMode="auto">
            <a:xfrm>
              <a:off x="2878" y="2422"/>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X34</a:t>
              </a:r>
            </a:p>
          </p:txBody>
        </p:sp>
        <p:sp>
          <p:nvSpPr>
            <p:cNvPr id="30" name="Text Box 43">
              <a:extLst>
                <a:ext uri="{FF2B5EF4-FFF2-40B4-BE49-F238E27FC236}">
                  <a16:creationId xmlns:a16="http://schemas.microsoft.com/office/drawing/2014/main" id="{D350BC66-C30B-8E47-B695-BD477171C691}"/>
                </a:ext>
              </a:extLst>
            </p:cNvPr>
            <p:cNvSpPr txBox="1">
              <a:spLocks noChangeArrowheads="1"/>
            </p:cNvSpPr>
            <p:nvPr/>
          </p:nvSpPr>
          <p:spPr bwMode="auto">
            <a:xfrm>
              <a:off x="3250"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X35</a:t>
              </a:r>
            </a:p>
          </p:txBody>
        </p:sp>
        <p:sp>
          <p:nvSpPr>
            <p:cNvPr id="31" name="Text Box 44">
              <a:extLst>
                <a:ext uri="{FF2B5EF4-FFF2-40B4-BE49-F238E27FC236}">
                  <a16:creationId xmlns:a16="http://schemas.microsoft.com/office/drawing/2014/main" id="{EA658804-9928-514B-9200-A22332C26986}"/>
                </a:ext>
              </a:extLst>
            </p:cNvPr>
            <p:cNvSpPr txBox="1">
              <a:spLocks noChangeArrowheads="1"/>
            </p:cNvSpPr>
            <p:nvPr/>
          </p:nvSpPr>
          <p:spPr bwMode="auto">
            <a:xfrm>
              <a:off x="3628"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X36</a:t>
              </a:r>
            </a:p>
          </p:txBody>
        </p:sp>
        <p:sp>
          <p:nvSpPr>
            <p:cNvPr id="32" name="Text Box 45">
              <a:extLst>
                <a:ext uri="{FF2B5EF4-FFF2-40B4-BE49-F238E27FC236}">
                  <a16:creationId xmlns:a16="http://schemas.microsoft.com/office/drawing/2014/main" id="{B607F060-230A-3D45-848D-8058957D4AF7}"/>
                </a:ext>
              </a:extLst>
            </p:cNvPr>
            <p:cNvSpPr txBox="1">
              <a:spLocks noChangeArrowheads="1"/>
            </p:cNvSpPr>
            <p:nvPr/>
          </p:nvSpPr>
          <p:spPr bwMode="auto">
            <a:xfrm>
              <a:off x="3991" y="2422"/>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X73</a:t>
              </a:r>
            </a:p>
          </p:txBody>
        </p:sp>
        <p:sp>
          <p:nvSpPr>
            <p:cNvPr id="33" name="Text Box 46">
              <a:extLst>
                <a:ext uri="{FF2B5EF4-FFF2-40B4-BE49-F238E27FC236}">
                  <a16:creationId xmlns:a16="http://schemas.microsoft.com/office/drawing/2014/main" id="{085DB52B-65FB-094D-8B67-05270843C63B}"/>
                </a:ext>
              </a:extLst>
            </p:cNvPr>
            <p:cNvSpPr txBox="1">
              <a:spLocks noChangeArrowheads="1"/>
            </p:cNvSpPr>
            <p:nvPr/>
          </p:nvSpPr>
          <p:spPr bwMode="auto">
            <a:xfrm>
              <a:off x="4354"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X83</a:t>
              </a:r>
            </a:p>
          </p:txBody>
        </p:sp>
        <p:sp>
          <p:nvSpPr>
            <p:cNvPr id="34" name="Text Box 47">
              <a:extLst>
                <a:ext uri="{FF2B5EF4-FFF2-40B4-BE49-F238E27FC236}">
                  <a16:creationId xmlns:a16="http://schemas.microsoft.com/office/drawing/2014/main" id="{0DD033FB-C068-4940-879B-FA2F9E02F56B}"/>
                </a:ext>
              </a:extLst>
            </p:cNvPr>
            <p:cNvSpPr txBox="1">
              <a:spLocks noChangeArrowheads="1"/>
            </p:cNvSpPr>
            <p:nvPr/>
          </p:nvSpPr>
          <p:spPr bwMode="auto">
            <a:xfrm>
              <a:off x="4747" y="2400"/>
              <a:ext cx="11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endParaRPr lang="it-IT"/>
            </a:p>
          </p:txBody>
        </p:sp>
      </p:grpSp>
      <p:sp>
        <p:nvSpPr>
          <p:cNvPr id="40" name="Text Box 46">
            <a:extLst>
              <a:ext uri="{FF2B5EF4-FFF2-40B4-BE49-F238E27FC236}">
                <a16:creationId xmlns:a16="http://schemas.microsoft.com/office/drawing/2014/main" id="{C7C81C88-A37B-6C45-84F6-621C8AA1520C}"/>
              </a:ext>
            </a:extLst>
          </p:cNvPr>
          <p:cNvSpPr txBox="1">
            <a:spLocks noChangeArrowheads="1"/>
          </p:cNvSpPr>
          <p:nvPr/>
        </p:nvSpPr>
        <p:spPr bwMode="auto">
          <a:xfrm>
            <a:off x="8567674" y="2021522"/>
            <a:ext cx="62068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X92</a:t>
            </a:r>
          </a:p>
        </p:txBody>
      </p:sp>
      <p:sp>
        <p:nvSpPr>
          <p:cNvPr id="41" name="Text Box 6">
            <a:extLst>
              <a:ext uri="{FF2B5EF4-FFF2-40B4-BE49-F238E27FC236}">
                <a16:creationId xmlns:a16="http://schemas.microsoft.com/office/drawing/2014/main" id="{CB39F70C-EF5C-F948-AD53-0E3E78CF2B03}"/>
              </a:ext>
            </a:extLst>
          </p:cNvPr>
          <p:cNvSpPr txBox="1">
            <a:spLocks noChangeArrowheads="1"/>
          </p:cNvSpPr>
          <p:nvPr/>
        </p:nvSpPr>
        <p:spPr bwMode="auto">
          <a:xfrm>
            <a:off x="671332" y="2540621"/>
            <a:ext cx="2127587"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b="1" i="1" dirty="0"/>
              <a:t>Milano</a:t>
            </a:r>
          </a:p>
        </p:txBody>
      </p:sp>
      <p:grpSp>
        <p:nvGrpSpPr>
          <p:cNvPr id="42" name="Group 52">
            <a:extLst>
              <a:ext uri="{FF2B5EF4-FFF2-40B4-BE49-F238E27FC236}">
                <a16:creationId xmlns:a16="http://schemas.microsoft.com/office/drawing/2014/main" id="{34CFD05E-69E8-3B40-8974-71B51FF502E2}"/>
              </a:ext>
            </a:extLst>
          </p:cNvPr>
          <p:cNvGrpSpPr>
            <a:grpSpLocks/>
          </p:cNvGrpSpPr>
          <p:nvPr/>
        </p:nvGrpSpPr>
        <p:grpSpPr bwMode="auto">
          <a:xfrm>
            <a:off x="4322653" y="2535354"/>
            <a:ext cx="4876801" cy="457201"/>
            <a:chOff x="2064" y="2400"/>
            <a:chExt cx="3072" cy="288"/>
          </a:xfrm>
        </p:grpSpPr>
        <p:grpSp>
          <p:nvGrpSpPr>
            <p:cNvPr id="43" name="Group 19">
              <a:extLst>
                <a:ext uri="{FF2B5EF4-FFF2-40B4-BE49-F238E27FC236}">
                  <a16:creationId xmlns:a16="http://schemas.microsoft.com/office/drawing/2014/main" id="{FCA23AB7-4E6B-A548-83BD-A39D1CB8B3DA}"/>
                </a:ext>
              </a:extLst>
            </p:cNvPr>
            <p:cNvGrpSpPr>
              <a:grpSpLocks/>
            </p:cNvGrpSpPr>
            <p:nvPr/>
          </p:nvGrpSpPr>
          <p:grpSpPr bwMode="auto">
            <a:xfrm>
              <a:off x="2064" y="2448"/>
              <a:ext cx="3072" cy="192"/>
              <a:chOff x="2064" y="2448"/>
              <a:chExt cx="3072" cy="192"/>
            </a:xfrm>
          </p:grpSpPr>
          <p:sp>
            <p:nvSpPr>
              <p:cNvPr id="52" name="Rectangle 11">
                <a:extLst>
                  <a:ext uri="{FF2B5EF4-FFF2-40B4-BE49-F238E27FC236}">
                    <a16:creationId xmlns:a16="http://schemas.microsoft.com/office/drawing/2014/main" id="{D38DAE20-43C4-4344-A905-0C8DE9794A46}"/>
                  </a:ext>
                </a:extLst>
              </p:cNvPr>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it-IT"/>
              </a:p>
            </p:txBody>
          </p:sp>
          <p:sp>
            <p:nvSpPr>
              <p:cNvPr id="53" name="Rectangle 13">
                <a:extLst>
                  <a:ext uri="{FF2B5EF4-FFF2-40B4-BE49-F238E27FC236}">
                    <a16:creationId xmlns:a16="http://schemas.microsoft.com/office/drawing/2014/main" id="{FB65C014-C677-1F49-801C-8FFD328197EC}"/>
                  </a:ext>
                </a:extLst>
              </p:cNvPr>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54" name="Rectangle 15">
                <a:extLst>
                  <a:ext uri="{FF2B5EF4-FFF2-40B4-BE49-F238E27FC236}">
                    <a16:creationId xmlns:a16="http://schemas.microsoft.com/office/drawing/2014/main" id="{2FB40AEE-3CC2-D649-961C-41A1524DB752}"/>
                  </a:ext>
                </a:extLst>
              </p:cNvPr>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55" name="Rectangle 16">
                <a:extLst>
                  <a:ext uri="{FF2B5EF4-FFF2-40B4-BE49-F238E27FC236}">
                    <a16:creationId xmlns:a16="http://schemas.microsoft.com/office/drawing/2014/main" id="{089FB338-F5AC-3E4D-80E8-BFE087948AD9}"/>
                  </a:ext>
                </a:extLst>
              </p:cNvPr>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56" name="Line 18">
                <a:extLst>
                  <a:ext uri="{FF2B5EF4-FFF2-40B4-BE49-F238E27FC236}">
                    <a16:creationId xmlns:a16="http://schemas.microsoft.com/office/drawing/2014/main" id="{86D95F3F-A236-6643-8079-B47AB9006432}"/>
                  </a:ext>
                </a:extLst>
              </p:cNvPr>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spAutoFit/>
              </a:bodyPr>
              <a:lstStyle/>
              <a:p>
                <a:endParaRPr lang="it-IT"/>
              </a:p>
            </p:txBody>
          </p:sp>
        </p:grpSp>
        <p:sp>
          <p:nvSpPr>
            <p:cNvPr id="44" name="Text Box 40">
              <a:extLst>
                <a:ext uri="{FF2B5EF4-FFF2-40B4-BE49-F238E27FC236}">
                  <a16:creationId xmlns:a16="http://schemas.microsoft.com/office/drawing/2014/main" id="{E8216A03-7055-204D-BFDB-D562AB4D9AFC}"/>
                </a:ext>
              </a:extLst>
            </p:cNvPr>
            <p:cNvSpPr txBox="1">
              <a:spLocks noChangeArrowheads="1"/>
            </p:cNvSpPr>
            <p:nvPr/>
          </p:nvSpPr>
          <p:spPr bwMode="auto">
            <a:xfrm>
              <a:off x="2116" y="2429"/>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X1</a:t>
              </a:r>
            </a:p>
          </p:txBody>
        </p:sp>
        <p:sp>
          <p:nvSpPr>
            <p:cNvPr id="45" name="Text Box 41">
              <a:extLst>
                <a:ext uri="{FF2B5EF4-FFF2-40B4-BE49-F238E27FC236}">
                  <a16:creationId xmlns:a16="http://schemas.microsoft.com/office/drawing/2014/main" id="{D3A159DC-0F01-3849-81CD-73E5E882173F}"/>
                </a:ext>
              </a:extLst>
            </p:cNvPr>
            <p:cNvSpPr txBox="1">
              <a:spLocks noChangeArrowheads="1"/>
            </p:cNvSpPr>
            <p:nvPr/>
          </p:nvSpPr>
          <p:spPr bwMode="auto">
            <a:xfrm>
              <a:off x="2500" y="2429"/>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X5</a:t>
              </a:r>
            </a:p>
          </p:txBody>
        </p:sp>
        <p:sp>
          <p:nvSpPr>
            <p:cNvPr id="46" name="Text Box 42">
              <a:extLst>
                <a:ext uri="{FF2B5EF4-FFF2-40B4-BE49-F238E27FC236}">
                  <a16:creationId xmlns:a16="http://schemas.microsoft.com/office/drawing/2014/main" id="{B5D6B277-BAC2-D940-AE67-F9DBA76618D6}"/>
                </a:ext>
              </a:extLst>
            </p:cNvPr>
            <p:cNvSpPr txBox="1">
              <a:spLocks noChangeArrowheads="1"/>
            </p:cNvSpPr>
            <p:nvPr/>
          </p:nvSpPr>
          <p:spPr bwMode="auto">
            <a:xfrm>
              <a:off x="2878" y="2422"/>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X6</a:t>
              </a:r>
            </a:p>
          </p:txBody>
        </p:sp>
        <p:sp>
          <p:nvSpPr>
            <p:cNvPr id="47" name="Text Box 43">
              <a:extLst>
                <a:ext uri="{FF2B5EF4-FFF2-40B4-BE49-F238E27FC236}">
                  <a16:creationId xmlns:a16="http://schemas.microsoft.com/office/drawing/2014/main" id="{A2326013-3418-8841-A0D4-38F341C5B20B}"/>
                </a:ext>
              </a:extLst>
            </p:cNvPr>
            <p:cNvSpPr txBox="1">
              <a:spLocks noChangeArrowheads="1"/>
            </p:cNvSpPr>
            <p:nvPr/>
          </p:nvSpPr>
          <p:spPr bwMode="auto">
            <a:xfrm>
              <a:off x="3250" y="2429"/>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X9</a:t>
              </a:r>
            </a:p>
          </p:txBody>
        </p:sp>
        <p:sp>
          <p:nvSpPr>
            <p:cNvPr id="48" name="Text Box 44">
              <a:extLst>
                <a:ext uri="{FF2B5EF4-FFF2-40B4-BE49-F238E27FC236}">
                  <a16:creationId xmlns:a16="http://schemas.microsoft.com/office/drawing/2014/main" id="{A768CF33-BF47-3A41-BAD2-C3A23CF5F449}"/>
                </a:ext>
              </a:extLst>
            </p:cNvPr>
            <p:cNvSpPr txBox="1">
              <a:spLocks noChangeArrowheads="1"/>
            </p:cNvSpPr>
            <p:nvPr/>
          </p:nvSpPr>
          <p:spPr bwMode="auto">
            <a:xfrm>
              <a:off x="3628"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X11</a:t>
              </a:r>
            </a:p>
          </p:txBody>
        </p:sp>
        <p:sp>
          <p:nvSpPr>
            <p:cNvPr id="49" name="Text Box 45">
              <a:extLst>
                <a:ext uri="{FF2B5EF4-FFF2-40B4-BE49-F238E27FC236}">
                  <a16:creationId xmlns:a16="http://schemas.microsoft.com/office/drawing/2014/main" id="{ACE48688-FF31-1240-AE58-1D9555475872}"/>
                </a:ext>
              </a:extLst>
            </p:cNvPr>
            <p:cNvSpPr txBox="1">
              <a:spLocks noChangeArrowheads="1"/>
            </p:cNvSpPr>
            <p:nvPr/>
          </p:nvSpPr>
          <p:spPr bwMode="auto">
            <a:xfrm>
              <a:off x="3991" y="2422"/>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X40</a:t>
              </a:r>
            </a:p>
          </p:txBody>
        </p:sp>
        <p:sp>
          <p:nvSpPr>
            <p:cNvPr id="50" name="Text Box 46">
              <a:extLst>
                <a:ext uri="{FF2B5EF4-FFF2-40B4-BE49-F238E27FC236}">
                  <a16:creationId xmlns:a16="http://schemas.microsoft.com/office/drawing/2014/main" id="{2E4A39BB-2D1C-1F49-8D1C-281F7A70E940}"/>
                </a:ext>
              </a:extLst>
            </p:cNvPr>
            <p:cNvSpPr txBox="1">
              <a:spLocks noChangeArrowheads="1"/>
            </p:cNvSpPr>
            <p:nvPr/>
          </p:nvSpPr>
          <p:spPr bwMode="auto">
            <a:xfrm>
              <a:off x="4354"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X45</a:t>
              </a:r>
            </a:p>
          </p:txBody>
        </p:sp>
        <p:sp>
          <p:nvSpPr>
            <p:cNvPr id="51" name="Text Box 47">
              <a:extLst>
                <a:ext uri="{FF2B5EF4-FFF2-40B4-BE49-F238E27FC236}">
                  <a16:creationId xmlns:a16="http://schemas.microsoft.com/office/drawing/2014/main" id="{BD29AE60-109A-924E-BCD5-FC053351555F}"/>
                </a:ext>
              </a:extLst>
            </p:cNvPr>
            <p:cNvSpPr txBox="1">
              <a:spLocks noChangeArrowheads="1"/>
            </p:cNvSpPr>
            <p:nvPr/>
          </p:nvSpPr>
          <p:spPr bwMode="auto">
            <a:xfrm>
              <a:off x="4747" y="2400"/>
              <a:ext cx="11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endParaRPr lang="it-IT"/>
            </a:p>
          </p:txBody>
        </p:sp>
      </p:grpSp>
      <p:sp>
        <p:nvSpPr>
          <p:cNvPr id="57" name="Text Box 46">
            <a:extLst>
              <a:ext uri="{FF2B5EF4-FFF2-40B4-BE49-F238E27FC236}">
                <a16:creationId xmlns:a16="http://schemas.microsoft.com/office/drawing/2014/main" id="{ED1F10A7-F038-6240-9C3B-0681D55C406C}"/>
              </a:ext>
            </a:extLst>
          </p:cNvPr>
          <p:cNvSpPr txBox="1">
            <a:spLocks noChangeArrowheads="1"/>
          </p:cNvSpPr>
          <p:nvPr/>
        </p:nvSpPr>
        <p:spPr bwMode="auto">
          <a:xfrm>
            <a:off x="8575386" y="2592260"/>
            <a:ext cx="62068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X73</a:t>
            </a:r>
          </a:p>
        </p:txBody>
      </p:sp>
      <p:sp>
        <p:nvSpPr>
          <p:cNvPr id="61" name="Rettangolo 60">
            <a:extLst>
              <a:ext uri="{FF2B5EF4-FFF2-40B4-BE49-F238E27FC236}">
                <a16:creationId xmlns:a16="http://schemas.microsoft.com/office/drawing/2014/main" id="{043418F5-2C07-1C4E-BB1D-AB0033B1AB15}"/>
              </a:ext>
            </a:extLst>
          </p:cNvPr>
          <p:cNvSpPr/>
          <p:nvPr/>
        </p:nvSpPr>
        <p:spPr>
          <a:xfrm>
            <a:off x="325677" y="1968004"/>
            <a:ext cx="9256734" cy="1125925"/>
          </a:xfrm>
          <a:prstGeom prst="rect">
            <a:avLst/>
          </a:prstGeom>
          <a:solidFill>
            <a:schemeClr val="bg1">
              <a:lumMod val="85000"/>
              <a:alpha val="81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7319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23" grpId="0" animBg="1"/>
      <p:bldP spid="24" grpId="0"/>
      <p:bldP spid="40" grpId="0"/>
      <p:bldP spid="41" grpId="0" animBg="1"/>
      <p:bldP spid="5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B1D6F8-D1F0-9D47-B483-4F104005A745}"/>
              </a:ext>
            </a:extLst>
          </p:cNvPr>
          <p:cNvSpPr>
            <a:spLocks noGrp="1"/>
          </p:cNvSpPr>
          <p:nvPr>
            <p:ph type="title"/>
          </p:nvPr>
        </p:nvSpPr>
        <p:spPr/>
        <p:txBody>
          <a:bodyPr/>
          <a:lstStyle/>
          <a:p>
            <a:r>
              <a:rPr lang="en-US" noProof="0" dirty="0"/>
              <a:t>Example </a:t>
            </a:r>
            <a:r>
              <a:rPr lang="en-US" dirty="0"/>
              <a:t>(</a:t>
            </a:r>
            <a:r>
              <a:rPr lang="en-US" dirty="0" err="1"/>
              <a:t>MergeList</a:t>
            </a:r>
            <a:r>
              <a:rPr lang="en-US" dirty="0"/>
              <a:t>)</a:t>
            </a:r>
            <a:endParaRPr lang="en-US" noProof="0" dirty="0"/>
          </a:p>
        </p:txBody>
      </p:sp>
      <p:sp>
        <p:nvSpPr>
          <p:cNvPr id="3" name="Segnaposto contenuto 2">
            <a:extLst>
              <a:ext uri="{FF2B5EF4-FFF2-40B4-BE49-F238E27FC236}">
                <a16:creationId xmlns:a16="http://schemas.microsoft.com/office/drawing/2014/main" id="{36D4C434-3F2A-D849-B11F-F7960BDBB744}"/>
              </a:ext>
            </a:extLst>
          </p:cNvPr>
          <p:cNvSpPr>
            <a:spLocks noGrp="1"/>
          </p:cNvSpPr>
          <p:nvPr>
            <p:ph idx="1"/>
          </p:nvPr>
        </p:nvSpPr>
        <p:spPr>
          <a:xfrm>
            <a:off x="671333" y="3243359"/>
            <a:ext cx="4350714" cy="2732556"/>
          </a:xfrm>
        </p:spPr>
        <p:txBody>
          <a:bodyPr>
            <a:normAutofit fontScale="47500" lnSpcReduction="20000"/>
          </a:bodyPr>
          <a:lstStyle/>
          <a:p>
            <a:pPr marL="0" indent="0">
              <a:buNone/>
            </a:pPr>
            <a:r>
              <a:rPr lang="it-IT" b="1" dirty="0"/>
              <a:t>Query = {Roma, La Spezia, Milano, Vienna}</a:t>
            </a:r>
          </a:p>
          <a:p>
            <a:pPr marL="0" indent="0">
              <a:buNone/>
            </a:pPr>
            <a:r>
              <a:rPr lang="it-IT" dirty="0" err="1"/>
              <a:t>HashMap</a:t>
            </a:r>
            <a:r>
              <a:rPr lang="it-IT" dirty="0"/>
              <a:t> </a:t>
            </a:r>
            <a:r>
              <a:rPr lang="en-US" dirty="0"/>
              <a:t>set2count:</a:t>
            </a:r>
            <a:endParaRPr lang="it-IT" dirty="0"/>
          </a:p>
          <a:p>
            <a:pPr marL="0" indent="0">
              <a:buNone/>
            </a:pPr>
            <a:r>
              <a:rPr lang="it-IT" dirty="0">
                <a:solidFill>
                  <a:srgbClr val="FF0000"/>
                </a:solidFill>
              </a:rPr>
              <a:t>X1</a:t>
            </a:r>
            <a:r>
              <a:rPr lang="it-IT" dirty="0">
                <a:solidFill>
                  <a:srgbClr val="FF0000"/>
                </a:solidFill>
                <a:sym typeface="Wingdings" pitchFamily="2" charset="2"/>
              </a:rPr>
              <a:t> 	2</a:t>
            </a:r>
          </a:p>
          <a:p>
            <a:pPr marL="0" indent="0">
              <a:buNone/>
            </a:pPr>
            <a:r>
              <a:rPr lang="it-IT" dirty="0">
                <a:sym typeface="Wingdings" pitchFamily="2" charset="2"/>
              </a:rPr>
              <a:t>X2 	1</a:t>
            </a:r>
          </a:p>
          <a:p>
            <a:pPr marL="0" indent="0">
              <a:buNone/>
            </a:pPr>
            <a:r>
              <a:rPr lang="it-IT" dirty="0">
                <a:sym typeface="Wingdings" pitchFamily="2" charset="2"/>
              </a:rPr>
              <a:t>X4 	1</a:t>
            </a:r>
            <a:r>
              <a:rPr lang="it-IT" dirty="0"/>
              <a:t> </a:t>
            </a:r>
          </a:p>
          <a:p>
            <a:pPr marL="0" indent="0">
              <a:buNone/>
            </a:pPr>
            <a:r>
              <a:rPr lang="it-IT" dirty="0">
                <a:solidFill>
                  <a:srgbClr val="FF0000"/>
                </a:solidFill>
                <a:sym typeface="Wingdings" pitchFamily="2" charset="2"/>
              </a:rPr>
              <a:t>X22  	1</a:t>
            </a:r>
            <a:r>
              <a:rPr lang="it-IT" dirty="0">
                <a:solidFill>
                  <a:srgbClr val="FF0000"/>
                </a:solidFill>
              </a:rPr>
              <a:t> </a:t>
            </a:r>
          </a:p>
          <a:p>
            <a:pPr marL="0" indent="0">
              <a:buNone/>
            </a:pPr>
            <a:r>
              <a:rPr lang="it-IT" dirty="0"/>
              <a:t>…</a:t>
            </a:r>
          </a:p>
          <a:p>
            <a:pPr marL="0" indent="0">
              <a:buNone/>
            </a:pPr>
            <a:r>
              <a:rPr lang="it-IT" dirty="0">
                <a:solidFill>
                  <a:srgbClr val="FF0000"/>
                </a:solidFill>
                <a:sym typeface="Wingdings" pitchFamily="2" charset="2"/>
              </a:rPr>
              <a:t>X73 	2</a:t>
            </a:r>
          </a:p>
          <a:p>
            <a:pPr marL="0" indent="0">
              <a:buNone/>
            </a:pPr>
            <a:r>
              <a:rPr lang="it-IT" dirty="0">
                <a:sym typeface="Wingdings" pitchFamily="2" charset="2"/>
              </a:rPr>
              <a:t>…</a:t>
            </a:r>
          </a:p>
          <a:p>
            <a:pPr marL="0" indent="0">
              <a:buNone/>
            </a:pPr>
            <a:r>
              <a:rPr lang="it-IT" dirty="0">
                <a:sym typeface="Wingdings" pitchFamily="2" charset="2"/>
              </a:rPr>
              <a:t>X93 	1</a:t>
            </a:r>
            <a:endParaRPr lang="it-IT" dirty="0"/>
          </a:p>
        </p:txBody>
      </p:sp>
      <p:sp>
        <p:nvSpPr>
          <p:cNvPr id="4" name="Text Box 4">
            <a:extLst>
              <a:ext uri="{FF2B5EF4-FFF2-40B4-BE49-F238E27FC236}">
                <a16:creationId xmlns:a16="http://schemas.microsoft.com/office/drawing/2014/main" id="{92059C32-B16E-E147-8B33-6AC6A9231341}"/>
              </a:ext>
            </a:extLst>
          </p:cNvPr>
          <p:cNvSpPr txBox="1">
            <a:spLocks noChangeArrowheads="1"/>
          </p:cNvSpPr>
          <p:nvPr/>
        </p:nvSpPr>
        <p:spPr bwMode="auto">
          <a:xfrm>
            <a:off x="671333" y="1468761"/>
            <a:ext cx="2116219" cy="46166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b="1" i="1" dirty="0"/>
              <a:t>Roma</a:t>
            </a:r>
          </a:p>
        </p:txBody>
      </p:sp>
      <p:sp>
        <p:nvSpPr>
          <p:cNvPr id="5" name="Text Box 6">
            <a:extLst>
              <a:ext uri="{FF2B5EF4-FFF2-40B4-BE49-F238E27FC236}">
                <a16:creationId xmlns:a16="http://schemas.microsoft.com/office/drawing/2014/main" id="{4E7FA25C-B240-554B-8ED5-3719D9BA0C5C}"/>
              </a:ext>
            </a:extLst>
          </p:cNvPr>
          <p:cNvSpPr txBox="1">
            <a:spLocks noChangeArrowheads="1"/>
          </p:cNvSpPr>
          <p:nvPr/>
        </p:nvSpPr>
        <p:spPr bwMode="auto">
          <a:xfrm>
            <a:off x="671332" y="2002161"/>
            <a:ext cx="2127587" cy="46166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b="1" i="1" dirty="0"/>
              <a:t>La Spezia</a:t>
            </a:r>
          </a:p>
        </p:txBody>
      </p:sp>
      <p:sp>
        <p:nvSpPr>
          <p:cNvPr id="6" name="AutoShape 7">
            <a:extLst>
              <a:ext uri="{FF2B5EF4-FFF2-40B4-BE49-F238E27FC236}">
                <a16:creationId xmlns:a16="http://schemas.microsoft.com/office/drawing/2014/main" id="{EB792B09-90EE-F949-B987-4CF65EEC8EAA}"/>
              </a:ext>
            </a:extLst>
          </p:cNvPr>
          <p:cNvSpPr>
            <a:spLocks noChangeArrowheads="1"/>
          </p:cNvSpPr>
          <p:nvPr/>
        </p:nvSpPr>
        <p:spPr bwMode="auto">
          <a:xfrm>
            <a:off x="3110696" y="1544961"/>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sp>
        <p:nvSpPr>
          <p:cNvPr id="7" name="AutoShape 8">
            <a:extLst>
              <a:ext uri="{FF2B5EF4-FFF2-40B4-BE49-F238E27FC236}">
                <a16:creationId xmlns:a16="http://schemas.microsoft.com/office/drawing/2014/main" id="{CB0FAC2A-923B-C540-BA7A-ED64A2DBC2A1}"/>
              </a:ext>
            </a:extLst>
          </p:cNvPr>
          <p:cNvSpPr>
            <a:spLocks noChangeArrowheads="1"/>
          </p:cNvSpPr>
          <p:nvPr/>
        </p:nvSpPr>
        <p:spPr bwMode="auto">
          <a:xfrm>
            <a:off x="3110696" y="2078361"/>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grpSp>
        <p:nvGrpSpPr>
          <p:cNvPr id="8" name="Group 52">
            <a:extLst>
              <a:ext uri="{FF2B5EF4-FFF2-40B4-BE49-F238E27FC236}">
                <a16:creationId xmlns:a16="http://schemas.microsoft.com/office/drawing/2014/main" id="{56AE705C-605D-1846-B46E-79CC281D19C1}"/>
              </a:ext>
            </a:extLst>
          </p:cNvPr>
          <p:cNvGrpSpPr>
            <a:grpSpLocks/>
          </p:cNvGrpSpPr>
          <p:nvPr/>
        </p:nvGrpSpPr>
        <p:grpSpPr bwMode="auto">
          <a:xfrm>
            <a:off x="4329896" y="1434041"/>
            <a:ext cx="4876801" cy="457201"/>
            <a:chOff x="2064" y="2400"/>
            <a:chExt cx="3072" cy="288"/>
          </a:xfrm>
        </p:grpSpPr>
        <p:grpSp>
          <p:nvGrpSpPr>
            <p:cNvPr id="9" name="Group 19">
              <a:extLst>
                <a:ext uri="{FF2B5EF4-FFF2-40B4-BE49-F238E27FC236}">
                  <a16:creationId xmlns:a16="http://schemas.microsoft.com/office/drawing/2014/main" id="{4E5A2B82-E27D-674D-8991-7A2A6D104AE0}"/>
                </a:ext>
              </a:extLst>
            </p:cNvPr>
            <p:cNvGrpSpPr>
              <a:grpSpLocks/>
            </p:cNvGrpSpPr>
            <p:nvPr/>
          </p:nvGrpSpPr>
          <p:grpSpPr bwMode="auto">
            <a:xfrm>
              <a:off x="2064" y="2448"/>
              <a:ext cx="3072" cy="192"/>
              <a:chOff x="2064" y="2448"/>
              <a:chExt cx="3072" cy="192"/>
            </a:xfrm>
          </p:grpSpPr>
          <p:sp>
            <p:nvSpPr>
              <p:cNvPr id="18" name="Rectangle 11">
                <a:extLst>
                  <a:ext uri="{FF2B5EF4-FFF2-40B4-BE49-F238E27FC236}">
                    <a16:creationId xmlns:a16="http://schemas.microsoft.com/office/drawing/2014/main" id="{855E9B55-3D82-F646-97B1-59EBE32CE170}"/>
                  </a:ext>
                </a:extLst>
              </p:cNvPr>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sp>
            <p:nvSpPr>
              <p:cNvPr id="19" name="Rectangle 13">
                <a:extLst>
                  <a:ext uri="{FF2B5EF4-FFF2-40B4-BE49-F238E27FC236}">
                    <a16:creationId xmlns:a16="http://schemas.microsoft.com/office/drawing/2014/main" id="{87307E4F-63C7-7842-8152-004F95716F93}"/>
                  </a:ext>
                </a:extLst>
              </p:cNvPr>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20" name="Rectangle 15">
                <a:extLst>
                  <a:ext uri="{FF2B5EF4-FFF2-40B4-BE49-F238E27FC236}">
                    <a16:creationId xmlns:a16="http://schemas.microsoft.com/office/drawing/2014/main" id="{9750CDAC-9210-8046-AACB-939C240A0073}"/>
                  </a:ext>
                </a:extLst>
              </p:cNvPr>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21" name="Rectangle 16">
                <a:extLst>
                  <a:ext uri="{FF2B5EF4-FFF2-40B4-BE49-F238E27FC236}">
                    <a16:creationId xmlns:a16="http://schemas.microsoft.com/office/drawing/2014/main" id="{CDA84D9B-86F4-E746-8BFE-5015307200BF}"/>
                  </a:ext>
                </a:extLst>
              </p:cNvPr>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22" name="Line 18">
                <a:extLst>
                  <a:ext uri="{FF2B5EF4-FFF2-40B4-BE49-F238E27FC236}">
                    <a16:creationId xmlns:a16="http://schemas.microsoft.com/office/drawing/2014/main" id="{B80FAD31-796E-6A4D-B3F1-49591B25EE63}"/>
                  </a:ext>
                </a:extLst>
              </p:cNvPr>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 xmlns:a14="http://schemas.microsoft.com/office/drawing/2010/main">
                    <a:noFill/>
                  </a14:hiddenFill>
                </a:ext>
              </a:extLst>
            </p:spPr>
            <p:txBody>
              <a:bodyPr wrap="none">
                <a:spAutoFit/>
              </a:bodyPr>
              <a:lstStyle/>
              <a:p>
                <a:endParaRPr lang="it-IT"/>
              </a:p>
            </p:txBody>
          </p:sp>
        </p:grpSp>
        <p:sp>
          <p:nvSpPr>
            <p:cNvPr id="10" name="Text Box 40">
              <a:extLst>
                <a:ext uri="{FF2B5EF4-FFF2-40B4-BE49-F238E27FC236}">
                  <a16:creationId xmlns:a16="http://schemas.microsoft.com/office/drawing/2014/main" id="{DBCB17B1-EC79-1E40-92AC-56ED87C83700}"/>
                </a:ext>
              </a:extLst>
            </p:cNvPr>
            <p:cNvSpPr txBox="1">
              <a:spLocks noChangeArrowheads="1"/>
            </p:cNvSpPr>
            <p:nvPr/>
          </p:nvSpPr>
          <p:spPr bwMode="auto">
            <a:xfrm>
              <a:off x="2116" y="2429"/>
              <a:ext cx="29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X1</a:t>
              </a:r>
            </a:p>
          </p:txBody>
        </p:sp>
        <p:sp>
          <p:nvSpPr>
            <p:cNvPr id="11" name="Text Box 41">
              <a:extLst>
                <a:ext uri="{FF2B5EF4-FFF2-40B4-BE49-F238E27FC236}">
                  <a16:creationId xmlns:a16="http://schemas.microsoft.com/office/drawing/2014/main" id="{03BBB462-002D-4542-8581-824E0CA2B8A1}"/>
                </a:ext>
              </a:extLst>
            </p:cNvPr>
            <p:cNvSpPr txBox="1">
              <a:spLocks noChangeArrowheads="1"/>
            </p:cNvSpPr>
            <p:nvPr/>
          </p:nvSpPr>
          <p:spPr bwMode="auto">
            <a:xfrm>
              <a:off x="2500" y="2429"/>
              <a:ext cx="29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X2</a:t>
              </a:r>
            </a:p>
          </p:txBody>
        </p:sp>
        <p:sp>
          <p:nvSpPr>
            <p:cNvPr id="12" name="Text Box 42">
              <a:extLst>
                <a:ext uri="{FF2B5EF4-FFF2-40B4-BE49-F238E27FC236}">
                  <a16:creationId xmlns:a16="http://schemas.microsoft.com/office/drawing/2014/main" id="{8D86A8B9-2D8F-344F-A060-19DB6A8928D7}"/>
                </a:ext>
              </a:extLst>
            </p:cNvPr>
            <p:cNvSpPr txBox="1">
              <a:spLocks noChangeArrowheads="1"/>
            </p:cNvSpPr>
            <p:nvPr/>
          </p:nvSpPr>
          <p:spPr bwMode="auto">
            <a:xfrm>
              <a:off x="2878" y="2422"/>
              <a:ext cx="29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X4</a:t>
              </a:r>
            </a:p>
          </p:txBody>
        </p:sp>
        <p:sp>
          <p:nvSpPr>
            <p:cNvPr id="13" name="Text Box 43">
              <a:extLst>
                <a:ext uri="{FF2B5EF4-FFF2-40B4-BE49-F238E27FC236}">
                  <a16:creationId xmlns:a16="http://schemas.microsoft.com/office/drawing/2014/main" id="{2C513011-31EF-ED44-BEB6-71F5F8F3BCD1}"/>
                </a:ext>
              </a:extLst>
            </p:cNvPr>
            <p:cNvSpPr txBox="1">
              <a:spLocks noChangeArrowheads="1"/>
            </p:cNvSpPr>
            <p:nvPr/>
          </p:nvSpPr>
          <p:spPr bwMode="auto">
            <a:xfrm>
              <a:off x="3250" y="2429"/>
              <a:ext cx="39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X11</a:t>
              </a:r>
            </a:p>
          </p:txBody>
        </p:sp>
        <p:sp>
          <p:nvSpPr>
            <p:cNvPr id="14" name="Text Box 44">
              <a:extLst>
                <a:ext uri="{FF2B5EF4-FFF2-40B4-BE49-F238E27FC236}">
                  <a16:creationId xmlns:a16="http://schemas.microsoft.com/office/drawing/2014/main" id="{60EBF346-459E-F745-9608-87FFD5C1F343}"/>
                </a:ext>
              </a:extLst>
            </p:cNvPr>
            <p:cNvSpPr txBox="1">
              <a:spLocks noChangeArrowheads="1"/>
            </p:cNvSpPr>
            <p:nvPr/>
          </p:nvSpPr>
          <p:spPr bwMode="auto">
            <a:xfrm>
              <a:off x="3628" y="2429"/>
              <a:ext cx="39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X31</a:t>
              </a:r>
            </a:p>
          </p:txBody>
        </p:sp>
        <p:sp>
          <p:nvSpPr>
            <p:cNvPr id="15" name="Text Box 45">
              <a:extLst>
                <a:ext uri="{FF2B5EF4-FFF2-40B4-BE49-F238E27FC236}">
                  <a16:creationId xmlns:a16="http://schemas.microsoft.com/office/drawing/2014/main" id="{766FE1FD-9105-554D-9B18-7B4966D2A376}"/>
                </a:ext>
              </a:extLst>
            </p:cNvPr>
            <p:cNvSpPr txBox="1">
              <a:spLocks noChangeArrowheads="1"/>
            </p:cNvSpPr>
            <p:nvPr/>
          </p:nvSpPr>
          <p:spPr bwMode="auto">
            <a:xfrm>
              <a:off x="3991" y="2422"/>
              <a:ext cx="39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X45</a:t>
              </a:r>
            </a:p>
          </p:txBody>
        </p:sp>
        <p:sp>
          <p:nvSpPr>
            <p:cNvPr id="16" name="Text Box 46">
              <a:extLst>
                <a:ext uri="{FF2B5EF4-FFF2-40B4-BE49-F238E27FC236}">
                  <a16:creationId xmlns:a16="http://schemas.microsoft.com/office/drawing/2014/main" id="{0FB95C37-0250-7D4A-BBF0-F909332EFC7F}"/>
                </a:ext>
              </a:extLst>
            </p:cNvPr>
            <p:cNvSpPr txBox="1">
              <a:spLocks noChangeArrowheads="1"/>
            </p:cNvSpPr>
            <p:nvPr/>
          </p:nvSpPr>
          <p:spPr bwMode="auto">
            <a:xfrm>
              <a:off x="4354" y="2429"/>
              <a:ext cx="39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X73</a:t>
              </a:r>
            </a:p>
          </p:txBody>
        </p:sp>
        <p:sp>
          <p:nvSpPr>
            <p:cNvPr id="17" name="Text Box 47">
              <a:extLst>
                <a:ext uri="{FF2B5EF4-FFF2-40B4-BE49-F238E27FC236}">
                  <a16:creationId xmlns:a16="http://schemas.microsoft.com/office/drawing/2014/main" id="{A088A497-DF65-4D42-935F-D9851CC57472}"/>
                </a:ext>
              </a:extLst>
            </p:cNvPr>
            <p:cNvSpPr txBox="1">
              <a:spLocks noChangeArrowheads="1"/>
            </p:cNvSpPr>
            <p:nvPr/>
          </p:nvSpPr>
          <p:spPr bwMode="auto">
            <a:xfrm>
              <a:off x="4747" y="2400"/>
              <a:ext cx="11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endParaRPr lang="it-IT"/>
            </a:p>
          </p:txBody>
        </p:sp>
      </p:grpSp>
      <p:sp>
        <p:nvSpPr>
          <p:cNvPr id="23" name="AutoShape 49">
            <a:extLst>
              <a:ext uri="{FF2B5EF4-FFF2-40B4-BE49-F238E27FC236}">
                <a16:creationId xmlns:a16="http://schemas.microsoft.com/office/drawing/2014/main" id="{5C757EFF-88A8-9A49-BC50-F77E8D9506BB}"/>
              </a:ext>
            </a:extLst>
          </p:cNvPr>
          <p:cNvSpPr>
            <a:spLocks noChangeArrowheads="1"/>
          </p:cNvSpPr>
          <p:nvPr/>
        </p:nvSpPr>
        <p:spPr bwMode="auto">
          <a:xfrm>
            <a:off x="3110696" y="2611761"/>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sp>
        <p:nvSpPr>
          <p:cNvPr id="24" name="Text Box 46">
            <a:extLst>
              <a:ext uri="{FF2B5EF4-FFF2-40B4-BE49-F238E27FC236}">
                <a16:creationId xmlns:a16="http://schemas.microsoft.com/office/drawing/2014/main" id="{C8472AB3-36E1-944E-9302-B7DC7BF912EE}"/>
              </a:ext>
            </a:extLst>
          </p:cNvPr>
          <p:cNvSpPr txBox="1">
            <a:spLocks noChangeArrowheads="1"/>
          </p:cNvSpPr>
          <p:nvPr/>
        </p:nvSpPr>
        <p:spPr bwMode="auto">
          <a:xfrm>
            <a:off x="8578771" y="1468761"/>
            <a:ext cx="62068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X74</a:t>
            </a:r>
          </a:p>
        </p:txBody>
      </p:sp>
      <p:grpSp>
        <p:nvGrpSpPr>
          <p:cNvPr id="25" name="Group 52">
            <a:extLst>
              <a:ext uri="{FF2B5EF4-FFF2-40B4-BE49-F238E27FC236}">
                <a16:creationId xmlns:a16="http://schemas.microsoft.com/office/drawing/2014/main" id="{F1E333A9-19E9-574C-A084-744004DB4CF8}"/>
              </a:ext>
            </a:extLst>
          </p:cNvPr>
          <p:cNvGrpSpPr>
            <a:grpSpLocks/>
          </p:cNvGrpSpPr>
          <p:nvPr/>
        </p:nvGrpSpPr>
        <p:grpSpPr bwMode="auto">
          <a:xfrm>
            <a:off x="4300443" y="1964060"/>
            <a:ext cx="4876801" cy="457201"/>
            <a:chOff x="2064" y="2400"/>
            <a:chExt cx="3072" cy="288"/>
          </a:xfrm>
        </p:grpSpPr>
        <p:grpSp>
          <p:nvGrpSpPr>
            <p:cNvPr id="26" name="Group 19">
              <a:extLst>
                <a:ext uri="{FF2B5EF4-FFF2-40B4-BE49-F238E27FC236}">
                  <a16:creationId xmlns:a16="http://schemas.microsoft.com/office/drawing/2014/main" id="{0ACD99BA-DA45-564E-9D3B-E43301BA1D04}"/>
                </a:ext>
              </a:extLst>
            </p:cNvPr>
            <p:cNvGrpSpPr>
              <a:grpSpLocks/>
            </p:cNvGrpSpPr>
            <p:nvPr/>
          </p:nvGrpSpPr>
          <p:grpSpPr bwMode="auto">
            <a:xfrm>
              <a:off x="2064" y="2448"/>
              <a:ext cx="3072" cy="192"/>
              <a:chOff x="2064" y="2448"/>
              <a:chExt cx="3072" cy="192"/>
            </a:xfrm>
          </p:grpSpPr>
          <p:sp>
            <p:nvSpPr>
              <p:cNvPr id="35" name="Rectangle 11">
                <a:extLst>
                  <a:ext uri="{FF2B5EF4-FFF2-40B4-BE49-F238E27FC236}">
                    <a16:creationId xmlns:a16="http://schemas.microsoft.com/office/drawing/2014/main" id="{04EC4B42-4723-6943-96A6-204BC5825728}"/>
                  </a:ext>
                </a:extLst>
              </p:cNvPr>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sp>
            <p:nvSpPr>
              <p:cNvPr id="36" name="Rectangle 13">
                <a:extLst>
                  <a:ext uri="{FF2B5EF4-FFF2-40B4-BE49-F238E27FC236}">
                    <a16:creationId xmlns:a16="http://schemas.microsoft.com/office/drawing/2014/main" id="{0F5C3C41-D8DA-FA43-9A04-7B819269C049}"/>
                  </a:ext>
                </a:extLst>
              </p:cNvPr>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37" name="Rectangle 15">
                <a:extLst>
                  <a:ext uri="{FF2B5EF4-FFF2-40B4-BE49-F238E27FC236}">
                    <a16:creationId xmlns:a16="http://schemas.microsoft.com/office/drawing/2014/main" id="{AE3D919B-900D-8F40-B655-59BA1AA9E19F}"/>
                  </a:ext>
                </a:extLst>
              </p:cNvPr>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38" name="Rectangle 16">
                <a:extLst>
                  <a:ext uri="{FF2B5EF4-FFF2-40B4-BE49-F238E27FC236}">
                    <a16:creationId xmlns:a16="http://schemas.microsoft.com/office/drawing/2014/main" id="{AF2E2753-17A2-114D-8DBB-FD0325DCD3DC}"/>
                  </a:ext>
                </a:extLst>
              </p:cNvPr>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39" name="Line 18">
                <a:extLst>
                  <a:ext uri="{FF2B5EF4-FFF2-40B4-BE49-F238E27FC236}">
                    <a16:creationId xmlns:a16="http://schemas.microsoft.com/office/drawing/2014/main" id="{9C01565C-416A-F040-AB9A-21BB3A89B058}"/>
                  </a:ext>
                </a:extLst>
              </p:cNvPr>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 xmlns:a14="http://schemas.microsoft.com/office/drawing/2010/main">
                    <a:noFill/>
                  </a14:hiddenFill>
                </a:ext>
              </a:extLst>
            </p:spPr>
            <p:txBody>
              <a:bodyPr wrap="none">
                <a:spAutoFit/>
              </a:bodyPr>
              <a:lstStyle/>
              <a:p>
                <a:endParaRPr lang="it-IT"/>
              </a:p>
            </p:txBody>
          </p:sp>
        </p:grpSp>
        <p:sp>
          <p:nvSpPr>
            <p:cNvPr id="27" name="Text Box 40">
              <a:extLst>
                <a:ext uri="{FF2B5EF4-FFF2-40B4-BE49-F238E27FC236}">
                  <a16:creationId xmlns:a16="http://schemas.microsoft.com/office/drawing/2014/main" id="{17F18702-EBB5-0240-967F-A45345BFD60B}"/>
                </a:ext>
              </a:extLst>
            </p:cNvPr>
            <p:cNvSpPr txBox="1">
              <a:spLocks noChangeArrowheads="1"/>
            </p:cNvSpPr>
            <p:nvPr/>
          </p:nvSpPr>
          <p:spPr bwMode="auto">
            <a:xfrm>
              <a:off x="2116" y="2429"/>
              <a:ext cx="29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X1</a:t>
              </a:r>
            </a:p>
          </p:txBody>
        </p:sp>
        <p:sp>
          <p:nvSpPr>
            <p:cNvPr id="28" name="Text Box 41">
              <a:extLst>
                <a:ext uri="{FF2B5EF4-FFF2-40B4-BE49-F238E27FC236}">
                  <a16:creationId xmlns:a16="http://schemas.microsoft.com/office/drawing/2014/main" id="{9F182471-5A89-794F-97D8-BE1AFE418F40}"/>
                </a:ext>
              </a:extLst>
            </p:cNvPr>
            <p:cNvSpPr txBox="1">
              <a:spLocks noChangeArrowheads="1"/>
            </p:cNvSpPr>
            <p:nvPr/>
          </p:nvSpPr>
          <p:spPr bwMode="auto">
            <a:xfrm>
              <a:off x="2500" y="2429"/>
              <a:ext cx="39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X22</a:t>
              </a:r>
            </a:p>
          </p:txBody>
        </p:sp>
        <p:sp>
          <p:nvSpPr>
            <p:cNvPr id="29" name="Text Box 42">
              <a:extLst>
                <a:ext uri="{FF2B5EF4-FFF2-40B4-BE49-F238E27FC236}">
                  <a16:creationId xmlns:a16="http://schemas.microsoft.com/office/drawing/2014/main" id="{D3558342-CF2F-1C47-A8C2-CE0A5FDF41BA}"/>
                </a:ext>
              </a:extLst>
            </p:cNvPr>
            <p:cNvSpPr txBox="1">
              <a:spLocks noChangeArrowheads="1"/>
            </p:cNvSpPr>
            <p:nvPr/>
          </p:nvSpPr>
          <p:spPr bwMode="auto">
            <a:xfrm>
              <a:off x="2878" y="2422"/>
              <a:ext cx="39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X34</a:t>
              </a:r>
            </a:p>
          </p:txBody>
        </p:sp>
        <p:sp>
          <p:nvSpPr>
            <p:cNvPr id="30" name="Text Box 43">
              <a:extLst>
                <a:ext uri="{FF2B5EF4-FFF2-40B4-BE49-F238E27FC236}">
                  <a16:creationId xmlns:a16="http://schemas.microsoft.com/office/drawing/2014/main" id="{D350BC66-C30B-8E47-B695-BD477171C691}"/>
                </a:ext>
              </a:extLst>
            </p:cNvPr>
            <p:cNvSpPr txBox="1">
              <a:spLocks noChangeArrowheads="1"/>
            </p:cNvSpPr>
            <p:nvPr/>
          </p:nvSpPr>
          <p:spPr bwMode="auto">
            <a:xfrm>
              <a:off x="3250" y="2429"/>
              <a:ext cx="39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X35</a:t>
              </a:r>
            </a:p>
          </p:txBody>
        </p:sp>
        <p:sp>
          <p:nvSpPr>
            <p:cNvPr id="31" name="Text Box 44">
              <a:extLst>
                <a:ext uri="{FF2B5EF4-FFF2-40B4-BE49-F238E27FC236}">
                  <a16:creationId xmlns:a16="http://schemas.microsoft.com/office/drawing/2014/main" id="{EA658804-9928-514B-9200-A22332C26986}"/>
                </a:ext>
              </a:extLst>
            </p:cNvPr>
            <p:cNvSpPr txBox="1">
              <a:spLocks noChangeArrowheads="1"/>
            </p:cNvSpPr>
            <p:nvPr/>
          </p:nvSpPr>
          <p:spPr bwMode="auto">
            <a:xfrm>
              <a:off x="3628" y="2429"/>
              <a:ext cx="39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X36</a:t>
              </a:r>
            </a:p>
          </p:txBody>
        </p:sp>
        <p:sp>
          <p:nvSpPr>
            <p:cNvPr id="32" name="Text Box 45">
              <a:extLst>
                <a:ext uri="{FF2B5EF4-FFF2-40B4-BE49-F238E27FC236}">
                  <a16:creationId xmlns:a16="http://schemas.microsoft.com/office/drawing/2014/main" id="{B607F060-230A-3D45-848D-8058957D4AF7}"/>
                </a:ext>
              </a:extLst>
            </p:cNvPr>
            <p:cNvSpPr txBox="1">
              <a:spLocks noChangeArrowheads="1"/>
            </p:cNvSpPr>
            <p:nvPr/>
          </p:nvSpPr>
          <p:spPr bwMode="auto">
            <a:xfrm>
              <a:off x="3991" y="2422"/>
              <a:ext cx="39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X73</a:t>
              </a:r>
            </a:p>
          </p:txBody>
        </p:sp>
        <p:sp>
          <p:nvSpPr>
            <p:cNvPr id="33" name="Text Box 46">
              <a:extLst>
                <a:ext uri="{FF2B5EF4-FFF2-40B4-BE49-F238E27FC236}">
                  <a16:creationId xmlns:a16="http://schemas.microsoft.com/office/drawing/2014/main" id="{085DB52B-65FB-094D-8B67-05270843C63B}"/>
                </a:ext>
              </a:extLst>
            </p:cNvPr>
            <p:cNvSpPr txBox="1">
              <a:spLocks noChangeArrowheads="1"/>
            </p:cNvSpPr>
            <p:nvPr/>
          </p:nvSpPr>
          <p:spPr bwMode="auto">
            <a:xfrm>
              <a:off x="4354" y="2429"/>
              <a:ext cx="39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X83</a:t>
              </a:r>
            </a:p>
          </p:txBody>
        </p:sp>
        <p:sp>
          <p:nvSpPr>
            <p:cNvPr id="34" name="Text Box 47">
              <a:extLst>
                <a:ext uri="{FF2B5EF4-FFF2-40B4-BE49-F238E27FC236}">
                  <a16:creationId xmlns:a16="http://schemas.microsoft.com/office/drawing/2014/main" id="{0DD033FB-C068-4940-879B-FA2F9E02F56B}"/>
                </a:ext>
              </a:extLst>
            </p:cNvPr>
            <p:cNvSpPr txBox="1">
              <a:spLocks noChangeArrowheads="1"/>
            </p:cNvSpPr>
            <p:nvPr/>
          </p:nvSpPr>
          <p:spPr bwMode="auto">
            <a:xfrm>
              <a:off x="4747" y="2400"/>
              <a:ext cx="11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endParaRPr lang="it-IT"/>
            </a:p>
          </p:txBody>
        </p:sp>
      </p:grpSp>
      <p:sp>
        <p:nvSpPr>
          <p:cNvPr id="40" name="Text Box 46">
            <a:extLst>
              <a:ext uri="{FF2B5EF4-FFF2-40B4-BE49-F238E27FC236}">
                <a16:creationId xmlns:a16="http://schemas.microsoft.com/office/drawing/2014/main" id="{C7C81C88-A37B-6C45-84F6-621C8AA1520C}"/>
              </a:ext>
            </a:extLst>
          </p:cNvPr>
          <p:cNvSpPr txBox="1">
            <a:spLocks noChangeArrowheads="1"/>
          </p:cNvSpPr>
          <p:nvPr/>
        </p:nvSpPr>
        <p:spPr bwMode="auto">
          <a:xfrm>
            <a:off x="8567674" y="2021522"/>
            <a:ext cx="62068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X92</a:t>
            </a:r>
          </a:p>
        </p:txBody>
      </p:sp>
      <p:sp>
        <p:nvSpPr>
          <p:cNvPr id="41" name="Text Box 6">
            <a:extLst>
              <a:ext uri="{FF2B5EF4-FFF2-40B4-BE49-F238E27FC236}">
                <a16:creationId xmlns:a16="http://schemas.microsoft.com/office/drawing/2014/main" id="{CB39F70C-EF5C-F948-AD53-0E3E78CF2B03}"/>
              </a:ext>
            </a:extLst>
          </p:cNvPr>
          <p:cNvSpPr txBox="1">
            <a:spLocks noChangeArrowheads="1"/>
          </p:cNvSpPr>
          <p:nvPr/>
        </p:nvSpPr>
        <p:spPr bwMode="auto">
          <a:xfrm>
            <a:off x="671332" y="2540621"/>
            <a:ext cx="2127587" cy="46672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b="1" i="1" dirty="0"/>
              <a:t>Milano</a:t>
            </a:r>
          </a:p>
        </p:txBody>
      </p:sp>
      <p:grpSp>
        <p:nvGrpSpPr>
          <p:cNvPr id="42" name="Group 52">
            <a:extLst>
              <a:ext uri="{FF2B5EF4-FFF2-40B4-BE49-F238E27FC236}">
                <a16:creationId xmlns:a16="http://schemas.microsoft.com/office/drawing/2014/main" id="{34CFD05E-69E8-3B40-8974-71B51FF502E2}"/>
              </a:ext>
            </a:extLst>
          </p:cNvPr>
          <p:cNvGrpSpPr>
            <a:grpSpLocks/>
          </p:cNvGrpSpPr>
          <p:nvPr/>
        </p:nvGrpSpPr>
        <p:grpSpPr bwMode="auto">
          <a:xfrm>
            <a:off x="4322653" y="2535354"/>
            <a:ext cx="4876801" cy="457201"/>
            <a:chOff x="2064" y="2400"/>
            <a:chExt cx="3072" cy="288"/>
          </a:xfrm>
        </p:grpSpPr>
        <p:grpSp>
          <p:nvGrpSpPr>
            <p:cNvPr id="43" name="Group 19">
              <a:extLst>
                <a:ext uri="{FF2B5EF4-FFF2-40B4-BE49-F238E27FC236}">
                  <a16:creationId xmlns:a16="http://schemas.microsoft.com/office/drawing/2014/main" id="{FCA23AB7-4E6B-A548-83BD-A39D1CB8B3DA}"/>
                </a:ext>
              </a:extLst>
            </p:cNvPr>
            <p:cNvGrpSpPr>
              <a:grpSpLocks/>
            </p:cNvGrpSpPr>
            <p:nvPr/>
          </p:nvGrpSpPr>
          <p:grpSpPr bwMode="auto">
            <a:xfrm>
              <a:off x="2064" y="2448"/>
              <a:ext cx="3072" cy="192"/>
              <a:chOff x="2064" y="2448"/>
              <a:chExt cx="3072" cy="192"/>
            </a:xfrm>
          </p:grpSpPr>
          <p:sp>
            <p:nvSpPr>
              <p:cNvPr id="52" name="Rectangle 11">
                <a:extLst>
                  <a:ext uri="{FF2B5EF4-FFF2-40B4-BE49-F238E27FC236}">
                    <a16:creationId xmlns:a16="http://schemas.microsoft.com/office/drawing/2014/main" id="{D38DAE20-43C4-4344-A905-0C8DE9794A46}"/>
                  </a:ext>
                </a:extLst>
              </p:cNvPr>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sp>
            <p:nvSpPr>
              <p:cNvPr id="53" name="Rectangle 13">
                <a:extLst>
                  <a:ext uri="{FF2B5EF4-FFF2-40B4-BE49-F238E27FC236}">
                    <a16:creationId xmlns:a16="http://schemas.microsoft.com/office/drawing/2014/main" id="{FB65C014-C677-1F49-801C-8FFD328197EC}"/>
                  </a:ext>
                </a:extLst>
              </p:cNvPr>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54" name="Rectangle 15">
                <a:extLst>
                  <a:ext uri="{FF2B5EF4-FFF2-40B4-BE49-F238E27FC236}">
                    <a16:creationId xmlns:a16="http://schemas.microsoft.com/office/drawing/2014/main" id="{2FB40AEE-3CC2-D649-961C-41A1524DB752}"/>
                  </a:ext>
                </a:extLst>
              </p:cNvPr>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55" name="Rectangle 16">
                <a:extLst>
                  <a:ext uri="{FF2B5EF4-FFF2-40B4-BE49-F238E27FC236}">
                    <a16:creationId xmlns:a16="http://schemas.microsoft.com/office/drawing/2014/main" id="{089FB338-F5AC-3E4D-80E8-BFE087948AD9}"/>
                  </a:ext>
                </a:extLst>
              </p:cNvPr>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56" name="Line 18">
                <a:extLst>
                  <a:ext uri="{FF2B5EF4-FFF2-40B4-BE49-F238E27FC236}">
                    <a16:creationId xmlns:a16="http://schemas.microsoft.com/office/drawing/2014/main" id="{86D95F3F-A236-6643-8079-B47AB9006432}"/>
                  </a:ext>
                </a:extLst>
              </p:cNvPr>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 xmlns:a14="http://schemas.microsoft.com/office/drawing/2010/main">
                    <a:noFill/>
                  </a14:hiddenFill>
                </a:ext>
              </a:extLst>
            </p:spPr>
            <p:txBody>
              <a:bodyPr wrap="none">
                <a:spAutoFit/>
              </a:bodyPr>
              <a:lstStyle/>
              <a:p>
                <a:endParaRPr lang="it-IT"/>
              </a:p>
            </p:txBody>
          </p:sp>
        </p:grpSp>
        <p:sp>
          <p:nvSpPr>
            <p:cNvPr id="44" name="Text Box 40">
              <a:extLst>
                <a:ext uri="{FF2B5EF4-FFF2-40B4-BE49-F238E27FC236}">
                  <a16:creationId xmlns:a16="http://schemas.microsoft.com/office/drawing/2014/main" id="{E8216A03-7055-204D-BFDB-D562AB4D9AFC}"/>
                </a:ext>
              </a:extLst>
            </p:cNvPr>
            <p:cNvSpPr txBox="1">
              <a:spLocks noChangeArrowheads="1"/>
            </p:cNvSpPr>
            <p:nvPr/>
          </p:nvSpPr>
          <p:spPr bwMode="auto">
            <a:xfrm>
              <a:off x="2116" y="2429"/>
              <a:ext cx="29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X1</a:t>
              </a:r>
            </a:p>
          </p:txBody>
        </p:sp>
        <p:sp>
          <p:nvSpPr>
            <p:cNvPr id="45" name="Text Box 41">
              <a:extLst>
                <a:ext uri="{FF2B5EF4-FFF2-40B4-BE49-F238E27FC236}">
                  <a16:creationId xmlns:a16="http://schemas.microsoft.com/office/drawing/2014/main" id="{D3A159DC-0F01-3849-81CD-73E5E882173F}"/>
                </a:ext>
              </a:extLst>
            </p:cNvPr>
            <p:cNvSpPr txBox="1">
              <a:spLocks noChangeArrowheads="1"/>
            </p:cNvSpPr>
            <p:nvPr/>
          </p:nvSpPr>
          <p:spPr bwMode="auto">
            <a:xfrm>
              <a:off x="2500" y="2429"/>
              <a:ext cx="29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X5</a:t>
              </a:r>
            </a:p>
          </p:txBody>
        </p:sp>
        <p:sp>
          <p:nvSpPr>
            <p:cNvPr id="46" name="Text Box 42">
              <a:extLst>
                <a:ext uri="{FF2B5EF4-FFF2-40B4-BE49-F238E27FC236}">
                  <a16:creationId xmlns:a16="http://schemas.microsoft.com/office/drawing/2014/main" id="{B5D6B277-BAC2-D940-AE67-F9DBA76618D6}"/>
                </a:ext>
              </a:extLst>
            </p:cNvPr>
            <p:cNvSpPr txBox="1">
              <a:spLocks noChangeArrowheads="1"/>
            </p:cNvSpPr>
            <p:nvPr/>
          </p:nvSpPr>
          <p:spPr bwMode="auto">
            <a:xfrm>
              <a:off x="2878" y="2422"/>
              <a:ext cx="29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X6</a:t>
              </a:r>
            </a:p>
          </p:txBody>
        </p:sp>
        <p:sp>
          <p:nvSpPr>
            <p:cNvPr id="47" name="Text Box 43">
              <a:extLst>
                <a:ext uri="{FF2B5EF4-FFF2-40B4-BE49-F238E27FC236}">
                  <a16:creationId xmlns:a16="http://schemas.microsoft.com/office/drawing/2014/main" id="{A2326013-3418-8841-A0D4-38F341C5B20B}"/>
                </a:ext>
              </a:extLst>
            </p:cNvPr>
            <p:cNvSpPr txBox="1">
              <a:spLocks noChangeArrowheads="1"/>
            </p:cNvSpPr>
            <p:nvPr/>
          </p:nvSpPr>
          <p:spPr bwMode="auto">
            <a:xfrm>
              <a:off x="3250" y="2429"/>
              <a:ext cx="29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X9</a:t>
              </a:r>
            </a:p>
          </p:txBody>
        </p:sp>
        <p:sp>
          <p:nvSpPr>
            <p:cNvPr id="48" name="Text Box 44">
              <a:extLst>
                <a:ext uri="{FF2B5EF4-FFF2-40B4-BE49-F238E27FC236}">
                  <a16:creationId xmlns:a16="http://schemas.microsoft.com/office/drawing/2014/main" id="{A768CF33-BF47-3A41-BAD2-C3A23CF5F449}"/>
                </a:ext>
              </a:extLst>
            </p:cNvPr>
            <p:cNvSpPr txBox="1">
              <a:spLocks noChangeArrowheads="1"/>
            </p:cNvSpPr>
            <p:nvPr/>
          </p:nvSpPr>
          <p:spPr bwMode="auto">
            <a:xfrm>
              <a:off x="3628" y="2429"/>
              <a:ext cx="39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X11</a:t>
              </a:r>
            </a:p>
          </p:txBody>
        </p:sp>
        <p:sp>
          <p:nvSpPr>
            <p:cNvPr id="49" name="Text Box 45">
              <a:extLst>
                <a:ext uri="{FF2B5EF4-FFF2-40B4-BE49-F238E27FC236}">
                  <a16:creationId xmlns:a16="http://schemas.microsoft.com/office/drawing/2014/main" id="{ACE48688-FF31-1240-AE58-1D9555475872}"/>
                </a:ext>
              </a:extLst>
            </p:cNvPr>
            <p:cNvSpPr txBox="1">
              <a:spLocks noChangeArrowheads="1"/>
            </p:cNvSpPr>
            <p:nvPr/>
          </p:nvSpPr>
          <p:spPr bwMode="auto">
            <a:xfrm>
              <a:off x="3991" y="2422"/>
              <a:ext cx="39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X40</a:t>
              </a:r>
            </a:p>
          </p:txBody>
        </p:sp>
        <p:sp>
          <p:nvSpPr>
            <p:cNvPr id="50" name="Text Box 46">
              <a:extLst>
                <a:ext uri="{FF2B5EF4-FFF2-40B4-BE49-F238E27FC236}">
                  <a16:creationId xmlns:a16="http://schemas.microsoft.com/office/drawing/2014/main" id="{2E4A39BB-2D1C-1F49-8D1C-281F7A70E940}"/>
                </a:ext>
              </a:extLst>
            </p:cNvPr>
            <p:cNvSpPr txBox="1">
              <a:spLocks noChangeArrowheads="1"/>
            </p:cNvSpPr>
            <p:nvPr/>
          </p:nvSpPr>
          <p:spPr bwMode="auto">
            <a:xfrm>
              <a:off x="4354" y="2429"/>
              <a:ext cx="39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X45</a:t>
              </a:r>
            </a:p>
          </p:txBody>
        </p:sp>
        <p:sp>
          <p:nvSpPr>
            <p:cNvPr id="51" name="Text Box 47">
              <a:extLst>
                <a:ext uri="{FF2B5EF4-FFF2-40B4-BE49-F238E27FC236}">
                  <a16:creationId xmlns:a16="http://schemas.microsoft.com/office/drawing/2014/main" id="{BD29AE60-109A-924E-BCD5-FC053351555F}"/>
                </a:ext>
              </a:extLst>
            </p:cNvPr>
            <p:cNvSpPr txBox="1">
              <a:spLocks noChangeArrowheads="1"/>
            </p:cNvSpPr>
            <p:nvPr/>
          </p:nvSpPr>
          <p:spPr bwMode="auto">
            <a:xfrm>
              <a:off x="4747" y="2400"/>
              <a:ext cx="11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endParaRPr lang="it-IT"/>
            </a:p>
          </p:txBody>
        </p:sp>
      </p:grpSp>
      <p:sp>
        <p:nvSpPr>
          <p:cNvPr id="57" name="Text Box 46">
            <a:extLst>
              <a:ext uri="{FF2B5EF4-FFF2-40B4-BE49-F238E27FC236}">
                <a16:creationId xmlns:a16="http://schemas.microsoft.com/office/drawing/2014/main" id="{ED1F10A7-F038-6240-9C3B-0681D55C406C}"/>
              </a:ext>
            </a:extLst>
          </p:cNvPr>
          <p:cNvSpPr txBox="1">
            <a:spLocks noChangeArrowheads="1"/>
          </p:cNvSpPr>
          <p:nvPr/>
        </p:nvSpPr>
        <p:spPr bwMode="auto">
          <a:xfrm>
            <a:off x="8575386" y="2592260"/>
            <a:ext cx="62068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X73</a:t>
            </a:r>
          </a:p>
        </p:txBody>
      </p:sp>
      <p:sp>
        <p:nvSpPr>
          <p:cNvPr id="63" name="Rettangolo 62">
            <a:extLst>
              <a:ext uri="{FF2B5EF4-FFF2-40B4-BE49-F238E27FC236}">
                <a16:creationId xmlns:a16="http://schemas.microsoft.com/office/drawing/2014/main" id="{28EE38B2-A5A8-DA48-84C8-D55F930380AF}"/>
              </a:ext>
            </a:extLst>
          </p:cNvPr>
          <p:cNvSpPr/>
          <p:nvPr/>
        </p:nvSpPr>
        <p:spPr>
          <a:xfrm>
            <a:off x="325677" y="2492996"/>
            <a:ext cx="9256734" cy="600933"/>
          </a:xfrm>
          <a:prstGeom prst="rect">
            <a:avLst/>
          </a:prstGeom>
          <a:solidFill>
            <a:schemeClr val="bg1">
              <a:lumMod val="85000"/>
              <a:alpha val="81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3467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23" grpId="0" animBg="1"/>
      <p:bldP spid="24" grpId="0"/>
      <p:bldP spid="40" grpId="0"/>
      <p:bldP spid="41" grpId="0" animBg="1"/>
      <p:bldP spid="5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B1D6F8-D1F0-9D47-B483-4F104005A745}"/>
              </a:ext>
            </a:extLst>
          </p:cNvPr>
          <p:cNvSpPr>
            <a:spLocks noGrp="1"/>
          </p:cNvSpPr>
          <p:nvPr>
            <p:ph type="title"/>
          </p:nvPr>
        </p:nvSpPr>
        <p:spPr/>
        <p:txBody>
          <a:bodyPr/>
          <a:lstStyle/>
          <a:p>
            <a:r>
              <a:rPr lang="en-US" noProof="0" dirty="0"/>
              <a:t>Example </a:t>
            </a:r>
            <a:r>
              <a:rPr lang="en-US" dirty="0"/>
              <a:t>(</a:t>
            </a:r>
            <a:r>
              <a:rPr lang="en-US" dirty="0" err="1"/>
              <a:t>MergeList</a:t>
            </a:r>
            <a:r>
              <a:rPr lang="en-US" dirty="0"/>
              <a:t>)</a:t>
            </a:r>
            <a:endParaRPr lang="en-US" noProof="0" dirty="0"/>
          </a:p>
        </p:txBody>
      </p:sp>
      <p:sp>
        <p:nvSpPr>
          <p:cNvPr id="3" name="Segnaposto contenuto 2">
            <a:extLst>
              <a:ext uri="{FF2B5EF4-FFF2-40B4-BE49-F238E27FC236}">
                <a16:creationId xmlns:a16="http://schemas.microsoft.com/office/drawing/2014/main" id="{36D4C434-3F2A-D849-B11F-F7960BDBB744}"/>
              </a:ext>
            </a:extLst>
          </p:cNvPr>
          <p:cNvSpPr>
            <a:spLocks noGrp="1"/>
          </p:cNvSpPr>
          <p:nvPr>
            <p:ph idx="1"/>
          </p:nvPr>
        </p:nvSpPr>
        <p:spPr>
          <a:xfrm>
            <a:off x="671333" y="3243359"/>
            <a:ext cx="4350714" cy="2732556"/>
          </a:xfrm>
        </p:spPr>
        <p:txBody>
          <a:bodyPr>
            <a:normAutofit fontScale="47500" lnSpcReduction="20000"/>
          </a:bodyPr>
          <a:lstStyle/>
          <a:p>
            <a:pPr marL="0" indent="0">
              <a:buNone/>
            </a:pPr>
            <a:r>
              <a:rPr lang="it-IT" b="1" dirty="0"/>
              <a:t>Query = {Roma, La Spezia, Milano, Vienna}</a:t>
            </a:r>
          </a:p>
          <a:p>
            <a:pPr marL="0" indent="0">
              <a:buNone/>
            </a:pPr>
            <a:r>
              <a:rPr lang="it-IT" dirty="0" err="1"/>
              <a:t>HashMap</a:t>
            </a:r>
            <a:r>
              <a:rPr lang="it-IT" dirty="0"/>
              <a:t> </a:t>
            </a:r>
            <a:r>
              <a:rPr lang="en-US" dirty="0"/>
              <a:t>set2count:</a:t>
            </a:r>
            <a:endParaRPr lang="it-IT" dirty="0"/>
          </a:p>
          <a:p>
            <a:pPr marL="0" indent="0">
              <a:buNone/>
            </a:pPr>
            <a:r>
              <a:rPr lang="it-IT" dirty="0"/>
              <a:t>X1</a:t>
            </a:r>
            <a:r>
              <a:rPr lang="it-IT" dirty="0">
                <a:sym typeface="Wingdings" pitchFamily="2" charset="2"/>
              </a:rPr>
              <a:t> 	3</a:t>
            </a:r>
          </a:p>
          <a:p>
            <a:pPr marL="0" indent="0">
              <a:buNone/>
            </a:pPr>
            <a:r>
              <a:rPr lang="it-IT" dirty="0">
                <a:sym typeface="Wingdings" pitchFamily="2" charset="2"/>
              </a:rPr>
              <a:t>X2 	1</a:t>
            </a:r>
          </a:p>
          <a:p>
            <a:pPr marL="0" indent="0">
              <a:buNone/>
            </a:pPr>
            <a:r>
              <a:rPr lang="it-IT" dirty="0">
                <a:sym typeface="Wingdings" pitchFamily="2" charset="2"/>
              </a:rPr>
              <a:t>X4 	1</a:t>
            </a:r>
            <a:r>
              <a:rPr lang="it-IT" dirty="0"/>
              <a:t> </a:t>
            </a:r>
          </a:p>
          <a:p>
            <a:pPr marL="0" indent="0">
              <a:buNone/>
            </a:pPr>
            <a:r>
              <a:rPr lang="it-IT" dirty="0">
                <a:sym typeface="Wingdings" pitchFamily="2" charset="2"/>
              </a:rPr>
              <a:t>X5 	1</a:t>
            </a:r>
            <a:r>
              <a:rPr lang="it-IT" dirty="0"/>
              <a:t> </a:t>
            </a:r>
          </a:p>
          <a:p>
            <a:pPr marL="0" indent="0">
              <a:buNone/>
            </a:pPr>
            <a:r>
              <a:rPr lang="it-IT" dirty="0"/>
              <a:t>…</a:t>
            </a:r>
          </a:p>
          <a:p>
            <a:pPr marL="0" indent="0">
              <a:buNone/>
            </a:pPr>
            <a:r>
              <a:rPr lang="it-IT" dirty="0">
                <a:sym typeface="Wingdings" pitchFamily="2" charset="2"/>
              </a:rPr>
              <a:t>X73 	3</a:t>
            </a:r>
          </a:p>
          <a:p>
            <a:pPr marL="0" indent="0">
              <a:buNone/>
            </a:pPr>
            <a:r>
              <a:rPr lang="it-IT" dirty="0">
                <a:sym typeface="Wingdings" pitchFamily="2" charset="2"/>
              </a:rPr>
              <a:t>…</a:t>
            </a:r>
          </a:p>
          <a:p>
            <a:pPr marL="0" indent="0">
              <a:buNone/>
            </a:pPr>
            <a:r>
              <a:rPr lang="it-IT" dirty="0">
                <a:sym typeface="Wingdings" pitchFamily="2" charset="2"/>
              </a:rPr>
              <a:t>X93 	1</a:t>
            </a:r>
            <a:endParaRPr lang="it-IT" dirty="0"/>
          </a:p>
        </p:txBody>
      </p:sp>
      <p:sp>
        <p:nvSpPr>
          <p:cNvPr id="4" name="Text Box 4">
            <a:extLst>
              <a:ext uri="{FF2B5EF4-FFF2-40B4-BE49-F238E27FC236}">
                <a16:creationId xmlns:a16="http://schemas.microsoft.com/office/drawing/2014/main" id="{92059C32-B16E-E147-8B33-6AC6A9231341}"/>
              </a:ext>
            </a:extLst>
          </p:cNvPr>
          <p:cNvSpPr txBox="1">
            <a:spLocks noChangeArrowheads="1"/>
          </p:cNvSpPr>
          <p:nvPr/>
        </p:nvSpPr>
        <p:spPr bwMode="auto">
          <a:xfrm>
            <a:off x="671333" y="1468761"/>
            <a:ext cx="2116219" cy="46166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b="1" i="1" dirty="0"/>
              <a:t>Roma</a:t>
            </a:r>
          </a:p>
        </p:txBody>
      </p:sp>
      <p:sp>
        <p:nvSpPr>
          <p:cNvPr id="5" name="Text Box 6">
            <a:extLst>
              <a:ext uri="{FF2B5EF4-FFF2-40B4-BE49-F238E27FC236}">
                <a16:creationId xmlns:a16="http://schemas.microsoft.com/office/drawing/2014/main" id="{4E7FA25C-B240-554B-8ED5-3719D9BA0C5C}"/>
              </a:ext>
            </a:extLst>
          </p:cNvPr>
          <p:cNvSpPr txBox="1">
            <a:spLocks noChangeArrowheads="1"/>
          </p:cNvSpPr>
          <p:nvPr/>
        </p:nvSpPr>
        <p:spPr bwMode="auto">
          <a:xfrm>
            <a:off x="671332" y="2002161"/>
            <a:ext cx="2127587" cy="46166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b="1" i="1" dirty="0"/>
              <a:t>La Spezia</a:t>
            </a:r>
          </a:p>
        </p:txBody>
      </p:sp>
      <p:sp>
        <p:nvSpPr>
          <p:cNvPr id="6" name="AutoShape 7">
            <a:extLst>
              <a:ext uri="{FF2B5EF4-FFF2-40B4-BE49-F238E27FC236}">
                <a16:creationId xmlns:a16="http://schemas.microsoft.com/office/drawing/2014/main" id="{EB792B09-90EE-F949-B987-4CF65EEC8EAA}"/>
              </a:ext>
            </a:extLst>
          </p:cNvPr>
          <p:cNvSpPr>
            <a:spLocks noChangeArrowheads="1"/>
          </p:cNvSpPr>
          <p:nvPr/>
        </p:nvSpPr>
        <p:spPr bwMode="auto">
          <a:xfrm>
            <a:off x="3110696" y="1544961"/>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it-IT"/>
          </a:p>
        </p:txBody>
      </p:sp>
      <p:sp>
        <p:nvSpPr>
          <p:cNvPr id="7" name="AutoShape 8">
            <a:extLst>
              <a:ext uri="{FF2B5EF4-FFF2-40B4-BE49-F238E27FC236}">
                <a16:creationId xmlns:a16="http://schemas.microsoft.com/office/drawing/2014/main" id="{CB0FAC2A-923B-C540-BA7A-ED64A2DBC2A1}"/>
              </a:ext>
            </a:extLst>
          </p:cNvPr>
          <p:cNvSpPr>
            <a:spLocks noChangeArrowheads="1"/>
          </p:cNvSpPr>
          <p:nvPr/>
        </p:nvSpPr>
        <p:spPr bwMode="auto">
          <a:xfrm>
            <a:off x="3110696" y="2078361"/>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it-IT"/>
          </a:p>
        </p:txBody>
      </p:sp>
      <p:grpSp>
        <p:nvGrpSpPr>
          <p:cNvPr id="8" name="Group 52">
            <a:extLst>
              <a:ext uri="{FF2B5EF4-FFF2-40B4-BE49-F238E27FC236}">
                <a16:creationId xmlns:a16="http://schemas.microsoft.com/office/drawing/2014/main" id="{56AE705C-605D-1846-B46E-79CC281D19C1}"/>
              </a:ext>
            </a:extLst>
          </p:cNvPr>
          <p:cNvGrpSpPr>
            <a:grpSpLocks/>
          </p:cNvGrpSpPr>
          <p:nvPr/>
        </p:nvGrpSpPr>
        <p:grpSpPr bwMode="auto">
          <a:xfrm>
            <a:off x="4329896" y="1434041"/>
            <a:ext cx="4876801" cy="457201"/>
            <a:chOff x="2064" y="2400"/>
            <a:chExt cx="3072" cy="288"/>
          </a:xfrm>
        </p:grpSpPr>
        <p:grpSp>
          <p:nvGrpSpPr>
            <p:cNvPr id="9" name="Group 19">
              <a:extLst>
                <a:ext uri="{FF2B5EF4-FFF2-40B4-BE49-F238E27FC236}">
                  <a16:creationId xmlns:a16="http://schemas.microsoft.com/office/drawing/2014/main" id="{4E5A2B82-E27D-674D-8991-7A2A6D104AE0}"/>
                </a:ext>
              </a:extLst>
            </p:cNvPr>
            <p:cNvGrpSpPr>
              <a:grpSpLocks/>
            </p:cNvGrpSpPr>
            <p:nvPr/>
          </p:nvGrpSpPr>
          <p:grpSpPr bwMode="auto">
            <a:xfrm>
              <a:off x="2064" y="2448"/>
              <a:ext cx="3072" cy="192"/>
              <a:chOff x="2064" y="2448"/>
              <a:chExt cx="3072" cy="192"/>
            </a:xfrm>
          </p:grpSpPr>
          <p:sp>
            <p:nvSpPr>
              <p:cNvPr id="18" name="Rectangle 11">
                <a:extLst>
                  <a:ext uri="{FF2B5EF4-FFF2-40B4-BE49-F238E27FC236}">
                    <a16:creationId xmlns:a16="http://schemas.microsoft.com/office/drawing/2014/main" id="{855E9B55-3D82-F646-97B1-59EBE32CE170}"/>
                  </a:ext>
                </a:extLst>
              </p:cNvPr>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it-IT"/>
              </a:p>
            </p:txBody>
          </p:sp>
          <p:sp>
            <p:nvSpPr>
              <p:cNvPr id="19" name="Rectangle 13">
                <a:extLst>
                  <a:ext uri="{FF2B5EF4-FFF2-40B4-BE49-F238E27FC236}">
                    <a16:creationId xmlns:a16="http://schemas.microsoft.com/office/drawing/2014/main" id="{87307E4F-63C7-7842-8152-004F95716F93}"/>
                  </a:ext>
                </a:extLst>
              </p:cNvPr>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20" name="Rectangle 15">
                <a:extLst>
                  <a:ext uri="{FF2B5EF4-FFF2-40B4-BE49-F238E27FC236}">
                    <a16:creationId xmlns:a16="http://schemas.microsoft.com/office/drawing/2014/main" id="{9750CDAC-9210-8046-AACB-939C240A0073}"/>
                  </a:ext>
                </a:extLst>
              </p:cNvPr>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21" name="Rectangle 16">
                <a:extLst>
                  <a:ext uri="{FF2B5EF4-FFF2-40B4-BE49-F238E27FC236}">
                    <a16:creationId xmlns:a16="http://schemas.microsoft.com/office/drawing/2014/main" id="{CDA84D9B-86F4-E746-8BFE-5015307200BF}"/>
                  </a:ext>
                </a:extLst>
              </p:cNvPr>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22" name="Line 18">
                <a:extLst>
                  <a:ext uri="{FF2B5EF4-FFF2-40B4-BE49-F238E27FC236}">
                    <a16:creationId xmlns:a16="http://schemas.microsoft.com/office/drawing/2014/main" id="{B80FAD31-796E-6A4D-B3F1-49591B25EE63}"/>
                  </a:ext>
                </a:extLst>
              </p:cNvPr>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spAutoFit/>
              </a:bodyPr>
              <a:lstStyle/>
              <a:p>
                <a:endParaRPr lang="it-IT"/>
              </a:p>
            </p:txBody>
          </p:sp>
        </p:grpSp>
        <p:sp>
          <p:nvSpPr>
            <p:cNvPr id="10" name="Text Box 40">
              <a:extLst>
                <a:ext uri="{FF2B5EF4-FFF2-40B4-BE49-F238E27FC236}">
                  <a16:creationId xmlns:a16="http://schemas.microsoft.com/office/drawing/2014/main" id="{DBCB17B1-EC79-1E40-92AC-56ED87C83700}"/>
                </a:ext>
              </a:extLst>
            </p:cNvPr>
            <p:cNvSpPr txBox="1">
              <a:spLocks noChangeArrowheads="1"/>
            </p:cNvSpPr>
            <p:nvPr/>
          </p:nvSpPr>
          <p:spPr bwMode="auto">
            <a:xfrm>
              <a:off x="2116" y="2429"/>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X1</a:t>
              </a:r>
            </a:p>
          </p:txBody>
        </p:sp>
        <p:sp>
          <p:nvSpPr>
            <p:cNvPr id="11" name="Text Box 41">
              <a:extLst>
                <a:ext uri="{FF2B5EF4-FFF2-40B4-BE49-F238E27FC236}">
                  <a16:creationId xmlns:a16="http://schemas.microsoft.com/office/drawing/2014/main" id="{03BBB462-002D-4542-8581-824E0CA2B8A1}"/>
                </a:ext>
              </a:extLst>
            </p:cNvPr>
            <p:cNvSpPr txBox="1">
              <a:spLocks noChangeArrowheads="1"/>
            </p:cNvSpPr>
            <p:nvPr/>
          </p:nvSpPr>
          <p:spPr bwMode="auto">
            <a:xfrm>
              <a:off x="2500" y="2429"/>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X2</a:t>
              </a:r>
            </a:p>
          </p:txBody>
        </p:sp>
        <p:sp>
          <p:nvSpPr>
            <p:cNvPr id="12" name="Text Box 42">
              <a:extLst>
                <a:ext uri="{FF2B5EF4-FFF2-40B4-BE49-F238E27FC236}">
                  <a16:creationId xmlns:a16="http://schemas.microsoft.com/office/drawing/2014/main" id="{8D86A8B9-2D8F-344F-A060-19DB6A8928D7}"/>
                </a:ext>
              </a:extLst>
            </p:cNvPr>
            <p:cNvSpPr txBox="1">
              <a:spLocks noChangeArrowheads="1"/>
            </p:cNvSpPr>
            <p:nvPr/>
          </p:nvSpPr>
          <p:spPr bwMode="auto">
            <a:xfrm>
              <a:off x="2878" y="2422"/>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X4</a:t>
              </a:r>
            </a:p>
          </p:txBody>
        </p:sp>
        <p:sp>
          <p:nvSpPr>
            <p:cNvPr id="13" name="Text Box 43">
              <a:extLst>
                <a:ext uri="{FF2B5EF4-FFF2-40B4-BE49-F238E27FC236}">
                  <a16:creationId xmlns:a16="http://schemas.microsoft.com/office/drawing/2014/main" id="{2C513011-31EF-ED44-BEB6-71F5F8F3BCD1}"/>
                </a:ext>
              </a:extLst>
            </p:cNvPr>
            <p:cNvSpPr txBox="1">
              <a:spLocks noChangeArrowheads="1"/>
            </p:cNvSpPr>
            <p:nvPr/>
          </p:nvSpPr>
          <p:spPr bwMode="auto">
            <a:xfrm>
              <a:off x="3250"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X11</a:t>
              </a:r>
            </a:p>
          </p:txBody>
        </p:sp>
        <p:sp>
          <p:nvSpPr>
            <p:cNvPr id="14" name="Text Box 44">
              <a:extLst>
                <a:ext uri="{FF2B5EF4-FFF2-40B4-BE49-F238E27FC236}">
                  <a16:creationId xmlns:a16="http://schemas.microsoft.com/office/drawing/2014/main" id="{60EBF346-459E-F745-9608-87FFD5C1F343}"/>
                </a:ext>
              </a:extLst>
            </p:cNvPr>
            <p:cNvSpPr txBox="1">
              <a:spLocks noChangeArrowheads="1"/>
            </p:cNvSpPr>
            <p:nvPr/>
          </p:nvSpPr>
          <p:spPr bwMode="auto">
            <a:xfrm>
              <a:off x="3628"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X31</a:t>
              </a:r>
            </a:p>
          </p:txBody>
        </p:sp>
        <p:sp>
          <p:nvSpPr>
            <p:cNvPr id="15" name="Text Box 45">
              <a:extLst>
                <a:ext uri="{FF2B5EF4-FFF2-40B4-BE49-F238E27FC236}">
                  <a16:creationId xmlns:a16="http://schemas.microsoft.com/office/drawing/2014/main" id="{766FE1FD-9105-554D-9B18-7B4966D2A376}"/>
                </a:ext>
              </a:extLst>
            </p:cNvPr>
            <p:cNvSpPr txBox="1">
              <a:spLocks noChangeArrowheads="1"/>
            </p:cNvSpPr>
            <p:nvPr/>
          </p:nvSpPr>
          <p:spPr bwMode="auto">
            <a:xfrm>
              <a:off x="3991" y="2422"/>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X45</a:t>
              </a:r>
            </a:p>
          </p:txBody>
        </p:sp>
        <p:sp>
          <p:nvSpPr>
            <p:cNvPr id="16" name="Text Box 46">
              <a:extLst>
                <a:ext uri="{FF2B5EF4-FFF2-40B4-BE49-F238E27FC236}">
                  <a16:creationId xmlns:a16="http://schemas.microsoft.com/office/drawing/2014/main" id="{0FB95C37-0250-7D4A-BBF0-F909332EFC7F}"/>
                </a:ext>
              </a:extLst>
            </p:cNvPr>
            <p:cNvSpPr txBox="1">
              <a:spLocks noChangeArrowheads="1"/>
            </p:cNvSpPr>
            <p:nvPr/>
          </p:nvSpPr>
          <p:spPr bwMode="auto">
            <a:xfrm>
              <a:off x="4354"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X73</a:t>
              </a:r>
            </a:p>
          </p:txBody>
        </p:sp>
        <p:sp>
          <p:nvSpPr>
            <p:cNvPr id="17" name="Text Box 47">
              <a:extLst>
                <a:ext uri="{FF2B5EF4-FFF2-40B4-BE49-F238E27FC236}">
                  <a16:creationId xmlns:a16="http://schemas.microsoft.com/office/drawing/2014/main" id="{A088A497-DF65-4D42-935F-D9851CC57472}"/>
                </a:ext>
              </a:extLst>
            </p:cNvPr>
            <p:cNvSpPr txBox="1">
              <a:spLocks noChangeArrowheads="1"/>
            </p:cNvSpPr>
            <p:nvPr/>
          </p:nvSpPr>
          <p:spPr bwMode="auto">
            <a:xfrm>
              <a:off x="4747" y="2400"/>
              <a:ext cx="11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endParaRPr lang="it-IT"/>
            </a:p>
          </p:txBody>
        </p:sp>
      </p:grpSp>
      <p:sp>
        <p:nvSpPr>
          <p:cNvPr id="23" name="AutoShape 49">
            <a:extLst>
              <a:ext uri="{FF2B5EF4-FFF2-40B4-BE49-F238E27FC236}">
                <a16:creationId xmlns:a16="http://schemas.microsoft.com/office/drawing/2014/main" id="{5C757EFF-88A8-9A49-BC50-F77E8D9506BB}"/>
              </a:ext>
            </a:extLst>
          </p:cNvPr>
          <p:cNvSpPr>
            <a:spLocks noChangeArrowheads="1"/>
          </p:cNvSpPr>
          <p:nvPr/>
        </p:nvSpPr>
        <p:spPr bwMode="auto">
          <a:xfrm>
            <a:off x="3110696" y="2611761"/>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it-IT"/>
          </a:p>
        </p:txBody>
      </p:sp>
      <p:sp>
        <p:nvSpPr>
          <p:cNvPr id="24" name="Text Box 46">
            <a:extLst>
              <a:ext uri="{FF2B5EF4-FFF2-40B4-BE49-F238E27FC236}">
                <a16:creationId xmlns:a16="http://schemas.microsoft.com/office/drawing/2014/main" id="{C8472AB3-36E1-944E-9302-B7DC7BF912EE}"/>
              </a:ext>
            </a:extLst>
          </p:cNvPr>
          <p:cNvSpPr txBox="1">
            <a:spLocks noChangeArrowheads="1"/>
          </p:cNvSpPr>
          <p:nvPr/>
        </p:nvSpPr>
        <p:spPr bwMode="auto">
          <a:xfrm>
            <a:off x="8578771" y="1468761"/>
            <a:ext cx="62068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X74</a:t>
            </a:r>
          </a:p>
        </p:txBody>
      </p:sp>
      <p:grpSp>
        <p:nvGrpSpPr>
          <p:cNvPr id="25" name="Group 52">
            <a:extLst>
              <a:ext uri="{FF2B5EF4-FFF2-40B4-BE49-F238E27FC236}">
                <a16:creationId xmlns:a16="http://schemas.microsoft.com/office/drawing/2014/main" id="{F1E333A9-19E9-574C-A084-744004DB4CF8}"/>
              </a:ext>
            </a:extLst>
          </p:cNvPr>
          <p:cNvGrpSpPr>
            <a:grpSpLocks/>
          </p:cNvGrpSpPr>
          <p:nvPr/>
        </p:nvGrpSpPr>
        <p:grpSpPr bwMode="auto">
          <a:xfrm>
            <a:off x="4300443" y="1964060"/>
            <a:ext cx="4876801" cy="457201"/>
            <a:chOff x="2064" y="2400"/>
            <a:chExt cx="3072" cy="288"/>
          </a:xfrm>
        </p:grpSpPr>
        <p:grpSp>
          <p:nvGrpSpPr>
            <p:cNvPr id="26" name="Group 19">
              <a:extLst>
                <a:ext uri="{FF2B5EF4-FFF2-40B4-BE49-F238E27FC236}">
                  <a16:creationId xmlns:a16="http://schemas.microsoft.com/office/drawing/2014/main" id="{0ACD99BA-DA45-564E-9D3B-E43301BA1D04}"/>
                </a:ext>
              </a:extLst>
            </p:cNvPr>
            <p:cNvGrpSpPr>
              <a:grpSpLocks/>
            </p:cNvGrpSpPr>
            <p:nvPr/>
          </p:nvGrpSpPr>
          <p:grpSpPr bwMode="auto">
            <a:xfrm>
              <a:off x="2064" y="2448"/>
              <a:ext cx="3072" cy="192"/>
              <a:chOff x="2064" y="2448"/>
              <a:chExt cx="3072" cy="192"/>
            </a:xfrm>
          </p:grpSpPr>
          <p:sp>
            <p:nvSpPr>
              <p:cNvPr id="35" name="Rectangle 11">
                <a:extLst>
                  <a:ext uri="{FF2B5EF4-FFF2-40B4-BE49-F238E27FC236}">
                    <a16:creationId xmlns:a16="http://schemas.microsoft.com/office/drawing/2014/main" id="{04EC4B42-4723-6943-96A6-204BC5825728}"/>
                  </a:ext>
                </a:extLst>
              </p:cNvPr>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it-IT"/>
              </a:p>
            </p:txBody>
          </p:sp>
          <p:sp>
            <p:nvSpPr>
              <p:cNvPr id="36" name="Rectangle 13">
                <a:extLst>
                  <a:ext uri="{FF2B5EF4-FFF2-40B4-BE49-F238E27FC236}">
                    <a16:creationId xmlns:a16="http://schemas.microsoft.com/office/drawing/2014/main" id="{0F5C3C41-D8DA-FA43-9A04-7B819269C049}"/>
                  </a:ext>
                </a:extLst>
              </p:cNvPr>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37" name="Rectangle 15">
                <a:extLst>
                  <a:ext uri="{FF2B5EF4-FFF2-40B4-BE49-F238E27FC236}">
                    <a16:creationId xmlns:a16="http://schemas.microsoft.com/office/drawing/2014/main" id="{AE3D919B-900D-8F40-B655-59BA1AA9E19F}"/>
                  </a:ext>
                </a:extLst>
              </p:cNvPr>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38" name="Rectangle 16">
                <a:extLst>
                  <a:ext uri="{FF2B5EF4-FFF2-40B4-BE49-F238E27FC236}">
                    <a16:creationId xmlns:a16="http://schemas.microsoft.com/office/drawing/2014/main" id="{AF2E2753-17A2-114D-8DBB-FD0325DCD3DC}"/>
                  </a:ext>
                </a:extLst>
              </p:cNvPr>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39" name="Line 18">
                <a:extLst>
                  <a:ext uri="{FF2B5EF4-FFF2-40B4-BE49-F238E27FC236}">
                    <a16:creationId xmlns:a16="http://schemas.microsoft.com/office/drawing/2014/main" id="{9C01565C-416A-F040-AB9A-21BB3A89B058}"/>
                  </a:ext>
                </a:extLst>
              </p:cNvPr>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spAutoFit/>
              </a:bodyPr>
              <a:lstStyle/>
              <a:p>
                <a:endParaRPr lang="it-IT"/>
              </a:p>
            </p:txBody>
          </p:sp>
        </p:grpSp>
        <p:sp>
          <p:nvSpPr>
            <p:cNvPr id="27" name="Text Box 40">
              <a:extLst>
                <a:ext uri="{FF2B5EF4-FFF2-40B4-BE49-F238E27FC236}">
                  <a16:creationId xmlns:a16="http://schemas.microsoft.com/office/drawing/2014/main" id="{17F18702-EBB5-0240-967F-A45345BFD60B}"/>
                </a:ext>
              </a:extLst>
            </p:cNvPr>
            <p:cNvSpPr txBox="1">
              <a:spLocks noChangeArrowheads="1"/>
            </p:cNvSpPr>
            <p:nvPr/>
          </p:nvSpPr>
          <p:spPr bwMode="auto">
            <a:xfrm>
              <a:off x="2116" y="2429"/>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X1</a:t>
              </a:r>
            </a:p>
          </p:txBody>
        </p:sp>
        <p:sp>
          <p:nvSpPr>
            <p:cNvPr id="28" name="Text Box 41">
              <a:extLst>
                <a:ext uri="{FF2B5EF4-FFF2-40B4-BE49-F238E27FC236}">
                  <a16:creationId xmlns:a16="http://schemas.microsoft.com/office/drawing/2014/main" id="{9F182471-5A89-794F-97D8-BE1AFE418F40}"/>
                </a:ext>
              </a:extLst>
            </p:cNvPr>
            <p:cNvSpPr txBox="1">
              <a:spLocks noChangeArrowheads="1"/>
            </p:cNvSpPr>
            <p:nvPr/>
          </p:nvSpPr>
          <p:spPr bwMode="auto">
            <a:xfrm>
              <a:off x="2500"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X22</a:t>
              </a:r>
            </a:p>
          </p:txBody>
        </p:sp>
        <p:sp>
          <p:nvSpPr>
            <p:cNvPr id="29" name="Text Box 42">
              <a:extLst>
                <a:ext uri="{FF2B5EF4-FFF2-40B4-BE49-F238E27FC236}">
                  <a16:creationId xmlns:a16="http://schemas.microsoft.com/office/drawing/2014/main" id="{D3558342-CF2F-1C47-A8C2-CE0A5FDF41BA}"/>
                </a:ext>
              </a:extLst>
            </p:cNvPr>
            <p:cNvSpPr txBox="1">
              <a:spLocks noChangeArrowheads="1"/>
            </p:cNvSpPr>
            <p:nvPr/>
          </p:nvSpPr>
          <p:spPr bwMode="auto">
            <a:xfrm>
              <a:off x="2878" y="2422"/>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X34</a:t>
              </a:r>
            </a:p>
          </p:txBody>
        </p:sp>
        <p:sp>
          <p:nvSpPr>
            <p:cNvPr id="30" name="Text Box 43">
              <a:extLst>
                <a:ext uri="{FF2B5EF4-FFF2-40B4-BE49-F238E27FC236}">
                  <a16:creationId xmlns:a16="http://schemas.microsoft.com/office/drawing/2014/main" id="{D350BC66-C30B-8E47-B695-BD477171C691}"/>
                </a:ext>
              </a:extLst>
            </p:cNvPr>
            <p:cNvSpPr txBox="1">
              <a:spLocks noChangeArrowheads="1"/>
            </p:cNvSpPr>
            <p:nvPr/>
          </p:nvSpPr>
          <p:spPr bwMode="auto">
            <a:xfrm>
              <a:off x="3250"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X35</a:t>
              </a:r>
            </a:p>
          </p:txBody>
        </p:sp>
        <p:sp>
          <p:nvSpPr>
            <p:cNvPr id="31" name="Text Box 44">
              <a:extLst>
                <a:ext uri="{FF2B5EF4-FFF2-40B4-BE49-F238E27FC236}">
                  <a16:creationId xmlns:a16="http://schemas.microsoft.com/office/drawing/2014/main" id="{EA658804-9928-514B-9200-A22332C26986}"/>
                </a:ext>
              </a:extLst>
            </p:cNvPr>
            <p:cNvSpPr txBox="1">
              <a:spLocks noChangeArrowheads="1"/>
            </p:cNvSpPr>
            <p:nvPr/>
          </p:nvSpPr>
          <p:spPr bwMode="auto">
            <a:xfrm>
              <a:off x="3628"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X36</a:t>
              </a:r>
            </a:p>
          </p:txBody>
        </p:sp>
        <p:sp>
          <p:nvSpPr>
            <p:cNvPr id="32" name="Text Box 45">
              <a:extLst>
                <a:ext uri="{FF2B5EF4-FFF2-40B4-BE49-F238E27FC236}">
                  <a16:creationId xmlns:a16="http://schemas.microsoft.com/office/drawing/2014/main" id="{B607F060-230A-3D45-848D-8058957D4AF7}"/>
                </a:ext>
              </a:extLst>
            </p:cNvPr>
            <p:cNvSpPr txBox="1">
              <a:spLocks noChangeArrowheads="1"/>
            </p:cNvSpPr>
            <p:nvPr/>
          </p:nvSpPr>
          <p:spPr bwMode="auto">
            <a:xfrm>
              <a:off x="3991" y="2422"/>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X73</a:t>
              </a:r>
            </a:p>
          </p:txBody>
        </p:sp>
        <p:sp>
          <p:nvSpPr>
            <p:cNvPr id="33" name="Text Box 46">
              <a:extLst>
                <a:ext uri="{FF2B5EF4-FFF2-40B4-BE49-F238E27FC236}">
                  <a16:creationId xmlns:a16="http://schemas.microsoft.com/office/drawing/2014/main" id="{085DB52B-65FB-094D-8B67-05270843C63B}"/>
                </a:ext>
              </a:extLst>
            </p:cNvPr>
            <p:cNvSpPr txBox="1">
              <a:spLocks noChangeArrowheads="1"/>
            </p:cNvSpPr>
            <p:nvPr/>
          </p:nvSpPr>
          <p:spPr bwMode="auto">
            <a:xfrm>
              <a:off x="4354"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X83</a:t>
              </a:r>
            </a:p>
          </p:txBody>
        </p:sp>
        <p:sp>
          <p:nvSpPr>
            <p:cNvPr id="34" name="Text Box 47">
              <a:extLst>
                <a:ext uri="{FF2B5EF4-FFF2-40B4-BE49-F238E27FC236}">
                  <a16:creationId xmlns:a16="http://schemas.microsoft.com/office/drawing/2014/main" id="{0DD033FB-C068-4940-879B-FA2F9E02F56B}"/>
                </a:ext>
              </a:extLst>
            </p:cNvPr>
            <p:cNvSpPr txBox="1">
              <a:spLocks noChangeArrowheads="1"/>
            </p:cNvSpPr>
            <p:nvPr/>
          </p:nvSpPr>
          <p:spPr bwMode="auto">
            <a:xfrm>
              <a:off x="4747" y="2400"/>
              <a:ext cx="11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endParaRPr lang="it-IT"/>
            </a:p>
          </p:txBody>
        </p:sp>
      </p:grpSp>
      <p:sp>
        <p:nvSpPr>
          <p:cNvPr id="40" name="Text Box 46">
            <a:extLst>
              <a:ext uri="{FF2B5EF4-FFF2-40B4-BE49-F238E27FC236}">
                <a16:creationId xmlns:a16="http://schemas.microsoft.com/office/drawing/2014/main" id="{C7C81C88-A37B-6C45-84F6-621C8AA1520C}"/>
              </a:ext>
            </a:extLst>
          </p:cNvPr>
          <p:cNvSpPr txBox="1">
            <a:spLocks noChangeArrowheads="1"/>
          </p:cNvSpPr>
          <p:nvPr/>
        </p:nvSpPr>
        <p:spPr bwMode="auto">
          <a:xfrm>
            <a:off x="8567674" y="2021522"/>
            <a:ext cx="62068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X92</a:t>
            </a:r>
          </a:p>
        </p:txBody>
      </p:sp>
      <p:sp>
        <p:nvSpPr>
          <p:cNvPr id="41" name="Text Box 6">
            <a:extLst>
              <a:ext uri="{FF2B5EF4-FFF2-40B4-BE49-F238E27FC236}">
                <a16:creationId xmlns:a16="http://schemas.microsoft.com/office/drawing/2014/main" id="{CB39F70C-EF5C-F948-AD53-0E3E78CF2B03}"/>
              </a:ext>
            </a:extLst>
          </p:cNvPr>
          <p:cNvSpPr txBox="1">
            <a:spLocks noChangeArrowheads="1"/>
          </p:cNvSpPr>
          <p:nvPr/>
        </p:nvSpPr>
        <p:spPr bwMode="auto">
          <a:xfrm>
            <a:off x="671332" y="2540621"/>
            <a:ext cx="2127587"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b="1" i="1" dirty="0"/>
              <a:t>Milano</a:t>
            </a:r>
          </a:p>
        </p:txBody>
      </p:sp>
      <p:grpSp>
        <p:nvGrpSpPr>
          <p:cNvPr id="42" name="Group 52">
            <a:extLst>
              <a:ext uri="{FF2B5EF4-FFF2-40B4-BE49-F238E27FC236}">
                <a16:creationId xmlns:a16="http://schemas.microsoft.com/office/drawing/2014/main" id="{34CFD05E-69E8-3B40-8974-71B51FF502E2}"/>
              </a:ext>
            </a:extLst>
          </p:cNvPr>
          <p:cNvGrpSpPr>
            <a:grpSpLocks/>
          </p:cNvGrpSpPr>
          <p:nvPr/>
        </p:nvGrpSpPr>
        <p:grpSpPr bwMode="auto">
          <a:xfrm>
            <a:off x="4322653" y="2535354"/>
            <a:ext cx="4876801" cy="457201"/>
            <a:chOff x="2064" y="2400"/>
            <a:chExt cx="3072" cy="288"/>
          </a:xfrm>
        </p:grpSpPr>
        <p:grpSp>
          <p:nvGrpSpPr>
            <p:cNvPr id="43" name="Group 19">
              <a:extLst>
                <a:ext uri="{FF2B5EF4-FFF2-40B4-BE49-F238E27FC236}">
                  <a16:creationId xmlns:a16="http://schemas.microsoft.com/office/drawing/2014/main" id="{FCA23AB7-4E6B-A548-83BD-A39D1CB8B3DA}"/>
                </a:ext>
              </a:extLst>
            </p:cNvPr>
            <p:cNvGrpSpPr>
              <a:grpSpLocks/>
            </p:cNvGrpSpPr>
            <p:nvPr/>
          </p:nvGrpSpPr>
          <p:grpSpPr bwMode="auto">
            <a:xfrm>
              <a:off x="2064" y="2448"/>
              <a:ext cx="3072" cy="192"/>
              <a:chOff x="2064" y="2448"/>
              <a:chExt cx="3072" cy="192"/>
            </a:xfrm>
          </p:grpSpPr>
          <p:sp>
            <p:nvSpPr>
              <p:cNvPr id="52" name="Rectangle 11">
                <a:extLst>
                  <a:ext uri="{FF2B5EF4-FFF2-40B4-BE49-F238E27FC236}">
                    <a16:creationId xmlns:a16="http://schemas.microsoft.com/office/drawing/2014/main" id="{D38DAE20-43C4-4344-A905-0C8DE9794A46}"/>
                  </a:ext>
                </a:extLst>
              </p:cNvPr>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it-IT"/>
              </a:p>
            </p:txBody>
          </p:sp>
          <p:sp>
            <p:nvSpPr>
              <p:cNvPr id="53" name="Rectangle 13">
                <a:extLst>
                  <a:ext uri="{FF2B5EF4-FFF2-40B4-BE49-F238E27FC236}">
                    <a16:creationId xmlns:a16="http://schemas.microsoft.com/office/drawing/2014/main" id="{FB65C014-C677-1F49-801C-8FFD328197EC}"/>
                  </a:ext>
                </a:extLst>
              </p:cNvPr>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54" name="Rectangle 15">
                <a:extLst>
                  <a:ext uri="{FF2B5EF4-FFF2-40B4-BE49-F238E27FC236}">
                    <a16:creationId xmlns:a16="http://schemas.microsoft.com/office/drawing/2014/main" id="{2FB40AEE-3CC2-D649-961C-41A1524DB752}"/>
                  </a:ext>
                </a:extLst>
              </p:cNvPr>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55" name="Rectangle 16">
                <a:extLst>
                  <a:ext uri="{FF2B5EF4-FFF2-40B4-BE49-F238E27FC236}">
                    <a16:creationId xmlns:a16="http://schemas.microsoft.com/office/drawing/2014/main" id="{089FB338-F5AC-3E4D-80E8-BFE087948AD9}"/>
                  </a:ext>
                </a:extLst>
              </p:cNvPr>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it-IT"/>
              </a:p>
            </p:txBody>
          </p:sp>
          <p:sp>
            <p:nvSpPr>
              <p:cNvPr id="56" name="Line 18">
                <a:extLst>
                  <a:ext uri="{FF2B5EF4-FFF2-40B4-BE49-F238E27FC236}">
                    <a16:creationId xmlns:a16="http://schemas.microsoft.com/office/drawing/2014/main" id="{86D95F3F-A236-6643-8079-B47AB9006432}"/>
                  </a:ext>
                </a:extLst>
              </p:cNvPr>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spAutoFit/>
              </a:bodyPr>
              <a:lstStyle/>
              <a:p>
                <a:endParaRPr lang="it-IT"/>
              </a:p>
            </p:txBody>
          </p:sp>
        </p:grpSp>
        <p:sp>
          <p:nvSpPr>
            <p:cNvPr id="44" name="Text Box 40">
              <a:extLst>
                <a:ext uri="{FF2B5EF4-FFF2-40B4-BE49-F238E27FC236}">
                  <a16:creationId xmlns:a16="http://schemas.microsoft.com/office/drawing/2014/main" id="{E8216A03-7055-204D-BFDB-D562AB4D9AFC}"/>
                </a:ext>
              </a:extLst>
            </p:cNvPr>
            <p:cNvSpPr txBox="1">
              <a:spLocks noChangeArrowheads="1"/>
            </p:cNvSpPr>
            <p:nvPr/>
          </p:nvSpPr>
          <p:spPr bwMode="auto">
            <a:xfrm>
              <a:off x="2116" y="2429"/>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X1</a:t>
              </a:r>
            </a:p>
          </p:txBody>
        </p:sp>
        <p:sp>
          <p:nvSpPr>
            <p:cNvPr id="45" name="Text Box 41">
              <a:extLst>
                <a:ext uri="{FF2B5EF4-FFF2-40B4-BE49-F238E27FC236}">
                  <a16:creationId xmlns:a16="http://schemas.microsoft.com/office/drawing/2014/main" id="{D3A159DC-0F01-3849-81CD-73E5E882173F}"/>
                </a:ext>
              </a:extLst>
            </p:cNvPr>
            <p:cNvSpPr txBox="1">
              <a:spLocks noChangeArrowheads="1"/>
            </p:cNvSpPr>
            <p:nvPr/>
          </p:nvSpPr>
          <p:spPr bwMode="auto">
            <a:xfrm>
              <a:off x="2500" y="2429"/>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X5</a:t>
              </a:r>
            </a:p>
          </p:txBody>
        </p:sp>
        <p:sp>
          <p:nvSpPr>
            <p:cNvPr id="46" name="Text Box 42">
              <a:extLst>
                <a:ext uri="{FF2B5EF4-FFF2-40B4-BE49-F238E27FC236}">
                  <a16:creationId xmlns:a16="http://schemas.microsoft.com/office/drawing/2014/main" id="{B5D6B277-BAC2-D940-AE67-F9DBA76618D6}"/>
                </a:ext>
              </a:extLst>
            </p:cNvPr>
            <p:cNvSpPr txBox="1">
              <a:spLocks noChangeArrowheads="1"/>
            </p:cNvSpPr>
            <p:nvPr/>
          </p:nvSpPr>
          <p:spPr bwMode="auto">
            <a:xfrm>
              <a:off x="2878" y="2422"/>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X6</a:t>
              </a:r>
            </a:p>
          </p:txBody>
        </p:sp>
        <p:sp>
          <p:nvSpPr>
            <p:cNvPr id="47" name="Text Box 43">
              <a:extLst>
                <a:ext uri="{FF2B5EF4-FFF2-40B4-BE49-F238E27FC236}">
                  <a16:creationId xmlns:a16="http://schemas.microsoft.com/office/drawing/2014/main" id="{A2326013-3418-8841-A0D4-38F341C5B20B}"/>
                </a:ext>
              </a:extLst>
            </p:cNvPr>
            <p:cNvSpPr txBox="1">
              <a:spLocks noChangeArrowheads="1"/>
            </p:cNvSpPr>
            <p:nvPr/>
          </p:nvSpPr>
          <p:spPr bwMode="auto">
            <a:xfrm>
              <a:off x="3250" y="2429"/>
              <a:ext cx="29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X9</a:t>
              </a:r>
            </a:p>
          </p:txBody>
        </p:sp>
        <p:sp>
          <p:nvSpPr>
            <p:cNvPr id="48" name="Text Box 44">
              <a:extLst>
                <a:ext uri="{FF2B5EF4-FFF2-40B4-BE49-F238E27FC236}">
                  <a16:creationId xmlns:a16="http://schemas.microsoft.com/office/drawing/2014/main" id="{A768CF33-BF47-3A41-BAD2-C3A23CF5F449}"/>
                </a:ext>
              </a:extLst>
            </p:cNvPr>
            <p:cNvSpPr txBox="1">
              <a:spLocks noChangeArrowheads="1"/>
            </p:cNvSpPr>
            <p:nvPr/>
          </p:nvSpPr>
          <p:spPr bwMode="auto">
            <a:xfrm>
              <a:off x="3628"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X11</a:t>
              </a:r>
            </a:p>
          </p:txBody>
        </p:sp>
        <p:sp>
          <p:nvSpPr>
            <p:cNvPr id="49" name="Text Box 45">
              <a:extLst>
                <a:ext uri="{FF2B5EF4-FFF2-40B4-BE49-F238E27FC236}">
                  <a16:creationId xmlns:a16="http://schemas.microsoft.com/office/drawing/2014/main" id="{ACE48688-FF31-1240-AE58-1D9555475872}"/>
                </a:ext>
              </a:extLst>
            </p:cNvPr>
            <p:cNvSpPr txBox="1">
              <a:spLocks noChangeArrowheads="1"/>
            </p:cNvSpPr>
            <p:nvPr/>
          </p:nvSpPr>
          <p:spPr bwMode="auto">
            <a:xfrm>
              <a:off x="3991" y="2422"/>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X40</a:t>
              </a:r>
            </a:p>
          </p:txBody>
        </p:sp>
        <p:sp>
          <p:nvSpPr>
            <p:cNvPr id="50" name="Text Box 46">
              <a:extLst>
                <a:ext uri="{FF2B5EF4-FFF2-40B4-BE49-F238E27FC236}">
                  <a16:creationId xmlns:a16="http://schemas.microsoft.com/office/drawing/2014/main" id="{2E4A39BB-2D1C-1F49-8D1C-281F7A70E940}"/>
                </a:ext>
              </a:extLst>
            </p:cNvPr>
            <p:cNvSpPr txBox="1">
              <a:spLocks noChangeArrowheads="1"/>
            </p:cNvSpPr>
            <p:nvPr/>
          </p:nvSpPr>
          <p:spPr bwMode="auto">
            <a:xfrm>
              <a:off x="4354" y="2429"/>
              <a:ext cx="39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X45</a:t>
              </a:r>
            </a:p>
          </p:txBody>
        </p:sp>
        <p:sp>
          <p:nvSpPr>
            <p:cNvPr id="51" name="Text Box 47">
              <a:extLst>
                <a:ext uri="{FF2B5EF4-FFF2-40B4-BE49-F238E27FC236}">
                  <a16:creationId xmlns:a16="http://schemas.microsoft.com/office/drawing/2014/main" id="{BD29AE60-109A-924E-BCD5-FC053351555F}"/>
                </a:ext>
              </a:extLst>
            </p:cNvPr>
            <p:cNvSpPr txBox="1">
              <a:spLocks noChangeArrowheads="1"/>
            </p:cNvSpPr>
            <p:nvPr/>
          </p:nvSpPr>
          <p:spPr bwMode="auto">
            <a:xfrm>
              <a:off x="4747" y="2400"/>
              <a:ext cx="11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endParaRPr lang="it-IT"/>
            </a:p>
          </p:txBody>
        </p:sp>
      </p:grpSp>
      <p:sp>
        <p:nvSpPr>
          <p:cNvPr id="57" name="Text Box 46">
            <a:extLst>
              <a:ext uri="{FF2B5EF4-FFF2-40B4-BE49-F238E27FC236}">
                <a16:creationId xmlns:a16="http://schemas.microsoft.com/office/drawing/2014/main" id="{ED1F10A7-F038-6240-9C3B-0681D55C406C}"/>
              </a:ext>
            </a:extLst>
          </p:cNvPr>
          <p:cNvSpPr txBox="1">
            <a:spLocks noChangeArrowheads="1"/>
          </p:cNvSpPr>
          <p:nvPr/>
        </p:nvSpPr>
        <p:spPr bwMode="auto">
          <a:xfrm>
            <a:off x="8575386" y="2592260"/>
            <a:ext cx="62068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X73</a:t>
            </a:r>
          </a:p>
        </p:txBody>
      </p:sp>
      <p:sp>
        <p:nvSpPr>
          <p:cNvPr id="58" name="Segnaposto contenuto 2">
            <a:extLst>
              <a:ext uri="{FF2B5EF4-FFF2-40B4-BE49-F238E27FC236}">
                <a16:creationId xmlns:a16="http://schemas.microsoft.com/office/drawing/2014/main" id="{C159248F-F5C5-2A4F-95FC-7064AFEFA1F7}"/>
              </a:ext>
            </a:extLst>
          </p:cNvPr>
          <p:cNvSpPr txBox="1">
            <a:spLocks/>
          </p:cNvSpPr>
          <p:nvPr/>
        </p:nvSpPr>
        <p:spPr>
          <a:xfrm>
            <a:off x="5173086" y="3243359"/>
            <a:ext cx="4350714" cy="2732556"/>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dirty="0" err="1"/>
              <a:t>Sort</a:t>
            </a:r>
            <a:r>
              <a:rPr lang="it-IT" dirty="0"/>
              <a:t> by </a:t>
            </a:r>
            <a:r>
              <a:rPr lang="it-IT" dirty="0" err="1"/>
              <a:t>count</a:t>
            </a:r>
            <a:endParaRPr lang="it-IT" dirty="0"/>
          </a:p>
          <a:p>
            <a:pPr marL="0" indent="0">
              <a:buFont typeface="Arial" panose="020B0604020202020204" pitchFamily="34" charset="0"/>
              <a:buNone/>
            </a:pPr>
            <a:r>
              <a:rPr lang="it-IT" dirty="0" err="1"/>
              <a:t>HashMap</a:t>
            </a:r>
            <a:r>
              <a:rPr lang="it-IT" dirty="0"/>
              <a:t> </a:t>
            </a:r>
            <a:r>
              <a:rPr lang="en-US" dirty="0"/>
              <a:t>set2count:</a:t>
            </a:r>
            <a:endParaRPr lang="it-IT" dirty="0"/>
          </a:p>
          <a:p>
            <a:pPr marL="0" indent="0">
              <a:buFont typeface="Arial" panose="020B0604020202020204" pitchFamily="34" charset="0"/>
              <a:buNone/>
            </a:pPr>
            <a:r>
              <a:rPr lang="it-IT" dirty="0"/>
              <a:t>X1</a:t>
            </a:r>
            <a:r>
              <a:rPr lang="it-IT" dirty="0">
                <a:sym typeface="Wingdings" pitchFamily="2" charset="2"/>
              </a:rPr>
              <a:t> 	3</a:t>
            </a:r>
          </a:p>
          <a:p>
            <a:pPr marL="0" indent="0">
              <a:buNone/>
            </a:pPr>
            <a:r>
              <a:rPr lang="it-IT" dirty="0">
                <a:sym typeface="Wingdings" pitchFamily="2" charset="2"/>
              </a:rPr>
              <a:t>X73 	3</a:t>
            </a:r>
          </a:p>
          <a:p>
            <a:pPr marL="0" indent="0">
              <a:buNone/>
            </a:pPr>
            <a:r>
              <a:rPr lang="it-IT" dirty="0">
                <a:sym typeface="Wingdings" pitchFamily="2" charset="2"/>
              </a:rPr>
              <a:t>X11 	2</a:t>
            </a:r>
          </a:p>
          <a:p>
            <a:pPr marL="0" indent="0">
              <a:buNone/>
            </a:pPr>
            <a:r>
              <a:rPr lang="it-IT" dirty="0">
                <a:sym typeface="Wingdings" pitchFamily="2" charset="2"/>
              </a:rPr>
              <a:t>X45 	2</a:t>
            </a:r>
            <a:r>
              <a:rPr lang="it-IT" dirty="0"/>
              <a:t> </a:t>
            </a:r>
          </a:p>
          <a:p>
            <a:pPr marL="0" indent="0">
              <a:buNone/>
            </a:pPr>
            <a:r>
              <a:rPr lang="it-IT" dirty="0">
                <a:sym typeface="Wingdings" pitchFamily="2" charset="2"/>
              </a:rPr>
              <a:t>X2 	1</a:t>
            </a:r>
            <a:r>
              <a:rPr lang="it-IT" dirty="0"/>
              <a:t> </a:t>
            </a:r>
          </a:p>
          <a:p>
            <a:pPr marL="0" indent="0">
              <a:buFont typeface="Arial" panose="020B0604020202020204" pitchFamily="34" charset="0"/>
              <a:buNone/>
            </a:pPr>
            <a:r>
              <a:rPr lang="it-IT" dirty="0">
                <a:sym typeface="Wingdings" pitchFamily="2" charset="2"/>
              </a:rPr>
              <a:t>…</a:t>
            </a:r>
          </a:p>
          <a:p>
            <a:pPr marL="0" indent="0">
              <a:buFont typeface="Arial" panose="020B0604020202020204" pitchFamily="34" charset="0"/>
              <a:buNone/>
            </a:pPr>
            <a:r>
              <a:rPr lang="it-IT" dirty="0">
                <a:sym typeface="Wingdings" pitchFamily="2" charset="2"/>
              </a:rPr>
              <a:t>X74 	1</a:t>
            </a:r>
          </a:p>
          <a:p>
            <a:pPr marL="0" indent="0">
              <a:buNone/>
            </a:pPr>
            <a:r>
              <a:rPr lang="it-IT" dirty="0">
                <a:sym typeface="Wingdings" pitchFamily="2" charset="2"/>
              </a:rPr>
              <a:t>X92  	1</a:t>
            </a:r>
            <a:endParaRPr lang="it-IT" dirty="0"/>
          </a:p>
        </p:txBody>
      </p:sp>
      <p:sp>
        <p:nvSpPr>
          <p:cNvPr id="59" name="Parentesi graffa chiusa 58">
            <a:extLst>
              <a:ext uri="{FF2B5EF4-FFF2-40B4-BE49-F238E27FC236}">
                <a16:creationId xmlns:a16="http://schemas.microsoft.com/office/drawing/2014/main" id="{A909BE3D-C6CB-F340-8DA6-0DB5D018E039}"/>
              </a:ext>
            </a:extLst>
          </p:cNvPr>
          <p:cNvSpPr/>
          <p:nvPr/>
        </p:nvSpPr>
        <p:spPr>
          <a:xfrm>
            <a:off x="6270237" y="3742587"/>
            <a:ext cx="259542" cy="10301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60" name="CasellaDiTesto 59">
            <a:extLst>
              <a:ext uri="{FF2B5EF4-FFF2-40B4-BE49-F238E27FC236}">
                <a16:creationId xmlns:a16="http://schemas.microsoft.com/office/drawing/2014/main" id="{563A9DDE-35F6-0349-88EF-56B18FDF32D7}"/>
              </a:ext>
            </a:extLst>
          </p:cNvPr>
          <p:cNvSpPr txBox="1"/>
          <p:nvPr/>
        </p:nvSpPr>
        <p:spPr>
          <a:xfrm>
            <a:off x="6618789" y="4072125"/>
            <a:ext cx="707566" cy="369332"/>
          </a:xfrm>
          <a:prstGeom prst="rect">
            <a:avLst/>
          </a:prstGeom>
          <a:noFill/>
        </p:spPr>
        <p:txBody>
          <a:bodyPr wrap="none" rtlCol="0">
            <a:spAutoFit/>
          </a:bodyPr>
          <a:lstStyle/>
          <a:p>
            <a:r>
              <a:rPr lang="it-IT" dirty="0"/>
              <a:t>Top-2</a:t>
            </a:r>
          </a:p>
        </p:txBody>
      </p:sp>
      <p:sp>
        <p:nvSpPr>
          <p:cNvPr id="62" name="CasellaDiTesto 61">
            <a:extLst>
              <a:ext uri="{FF2B5EF4-FFF2-40B4-BE49-F238E27FC236}">
                <a16:creationId xmlns:a16="http://schemas.microsoft.com/office/drawing/2014/main" id="{13D2FFDD-FAEF-0F4F-A50D-6F0D380EB1C7}"/>
              </a:ext>
            </a:extLst>
          </p:cNvPr>
          <p:cNvSpPr txBox="1"/>
          <p:nvPr/>
        </p:nvSpPr>
        <p:spPr>
          <a:xfrm>
            <a:off x="8273475" y="4072125"/>
            <a:ext cx="2851354" cy="369332"/>
          </a:xfrm>
          <a:prstGeom prst="rect">
            <a:avLst/>
          </a:prstGeom>
          <a:noFill/>
        </p:spPr>
        <p:txBody>
          <a:bodyPr wrap="square">
            <a:spAutoFit/>
          </a:bodyPr>
          <a:lstStyle/>
          <a:p>
            <a:r>
              <a:rPr lang="el-GR" b="1" dirty="0">
                <a:latin typeface="Avenir Next" panose="020B0503020202020204" pitchFamily="34" charset="0"/>
              </a:rPr>
              <a:t>ω</a:t>
            </a:r>
            <a:r>
              <a:rPr lang="it-IT" b="1" dirty="0">
                <a:latin typeface="Avenir Next" panose="020B0503020202020204" pitchFamily="34" charset="0"/>
              </a:rPr>
              <a:t> = {X1, X73, X11, X45}</a:t>
            </a:r>
          </a:p>
        </p:txBody>
      </p:sp>
    </p:spTree>
    <p:extLst>
      <p:ext uri="{BB962C8B-B14F-4D97-AF65-F5344CB8AC3E}">
        <p14:creationId xmlns:p14="http://schemas.microsoft.com/office/powerpoint/2010/main" val="31929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23" grpId="0" animBg="1"/>
      <p:bldP spid="24" grpId="0"/>
      <p:bldP spid="40" grpId="0"/>
      <p:bldP spid="41" grpId="0" animBg="1"/>
      <p:bldP spid="57" grpId="0"/>
      <p:bldP spid="58" grpId="0"/>
      <p:bldP spid="59" grpId="0" animBg="1"/>
      <p:bldP spid="60" grpId="0"/>
      <p:bldP spid="6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3C4D04-2CAD-6446-8F3C-E33EE53BD2FB}"/>
              </a:ext>
            </a:extLst>
          </p:cNvPr>
          <p:cNvSpPr>
            <a:spLocks noGrp="1"/>
          </p:cNvSpPr>
          <p:nvPr>
            <p:ph type="title"/>
          </p:nvPr>
        </p:nvSpPr>
        <p:spPr/>
        <p:txBody>
          <a:bodyPr/>
          <a:lstStyle/>
          <a:p>
            <a:r>
              <a:rPr lang="it-IT" dirty="0"/>
              <a:t>First </a:t>
            </a:r>
            <a:r>
              <a:rPr lang="it-IT" dirty="0" err="1"/>
              <a:t>solution</a:t>
            </a:r>
            <a:r>
              <a:rPr lang="it-IT" dirty="0"/>
              <a:t> (</a:t>
            </a:r>
            <a:r>
              <a:rPr lang="en-US" dirty="0" err="1"/>
              <a:t>MergeList</a:t>
            </a:r>
            <a:r>
              <a:rPr lang="it-IT" dirty="0"/>
              <a:t>)</a:t>
            </a:r>
          </a:p>
        </p:txBody>
      </p:sp>
      <p:sp>
        <p:nvSpPr>
          <p:cNvPr id="3" name="Segnaposto contenuto 2">
            <a:extLst>
              <a:ext uri="{FF2B5EF4-FFF2-40B4-BE49-F238E27FC236}">
                <a16:creationId xmlns:a16="http://schemas.microsoft.com/office/drawing/2014/main" id="{B48F8D64-0444-0A46-A207-0B0D9AAB649F}"/>
              </a:ext>
            </a:extLst>
          </p:cNvPr>
          <p:cNvSpPr>
            <a:spLocks noGrp="1"/>
          </p:cNvSpPr>
          <p:nvPr>
            <p:ph idx="1"/>
          </p:nvPr>
        </p:nvSpPr>
        <p:spPr/>
        <p:txBody>
          <a:bodyPr/>
          <a:lstStyle/>
          <a:p>
            <a:r>
              <a:rPr lang="it-IT" dirty="0" err="1"/>
              <a:t>Cost</a:t>
            </a:r>
            <a:r>
              <a:rPr lang="it-IT" dirty="0"/>
              <a:t> (of </a:t>
            </a:r>
            <a:r>
              <a:rPr lang="it-IT" dirty="0" err="1"/>
              <a:t>reading</a:t>
            </a:r>
            <a:r>
              <a:rPr lang="it-IT" dirty="0"/>
              <a:t>):</a:t>
            </a:r>
          </a:p>
          <a:p>
            <a:endParaRPr lang="it-IT" dirty="0"/>
          </a:p>
          <a:p>
            <a:endParaRPr lang="it-IT" dirty="0"/>
          </a:p>
          <a:p>
            <a:endParaRPr lang="it-IT" dirty="0"/>
          </a:p>
          <a:p>
            <a:pPr lvl="1"/>
            <a:r>
              <a:rPr lang="it-IT" dirty="0"/>
              <a:t>U </a:t>
            </a:r>
            <a:r>
              <a:rPr lang="it-IT" dirty="0" err="1"/>
              <a:t>is</a:t>
            </a:r>
            <a:r>
              <a:rPr lang="it-IT" dirty="0"/>
              <a:t> the set of </a:t>
            </a:r>
            <a:r>
              <a:rPr lang="it-IT" dirty="0" err="1"/>
              <a:t>tokens</a:t>
            </a:r>
            <a:r>
              <a:rPr lang="it-IT" dirty="0"/>
              <a:t> in the </a:t>
            </a:r>
            <a:r>
              <a:rPr lang="it-IT" dirty="0" err="1"/>
              <a:t>dictionary</a:t>
            </a:r>
            <a:endParaRPr lang="it-IT" dirty="0"/>
          </a:p>
          <a:p>
            <a:pPr lvl="1"/>
            <a:r>
              <a:rPr lang="it-IT" dirty="0"/>
              <a:t>f</a:t>
            </a:r>
            <a:r>
              <a:rPr lang="it-IT" baseline="-25000" dirty="0"/>
              <a:t>i </a:t>
            </a:r>
            <a:r>
              <a:rPr lang="it-IT" dirty="0" err="1"/>
              <a:t>is</a:t>
            </a:r>
            <a:r>
              <a:rPr lang="it-IT" dirty="0"/>
              <a:t> the </a:t>
            </a:r>
            <a:r>
              <a:rPr lang="it-IT" dirty="0" err="1"/>
              <a:t>frequency</a:t>
            </a:r>
            <a:r>
              <a:rPr lang="it-IT" dirty="0"/>
              <a:t> of </a:t>
            </a:r>
            <a:r>
              <a:rPr lang="it-IT" dirty="0" err="1"/>
              <a:t>token</a:t>
            </a:r>
            <a:r>
              <a:rPr lang="it-IT" dirty="0"/>
              <a:t> x</a:t>
            </a:r>
            <a:r>
              <a:rPr lang="it-IT" baseline="-25000" dirty="0"/>
              <a:t>i</a:t>
            </a:r>
          </a:p>
          <a:p>
            <a:pPr lvl="1"/>
            <a:r>
              <a:rPr lang="it-IT" dirty="0"/>
              <a:t>L(・) </a:t>
            </a:r>
            <a:r>
              <a:rPr lang="it-IT" dirty="0" err="1"/>
              <a:t>is</a:t>
            </a:r>
            <a:r>
              <a:rPr lang="it-IT" dirty="0"/>
              <a:t> the time to </a:t>
            </a:r>
            <a:r>
              <a:rPr lang="it-IT" dirty="0" err="1"/>
              <a:t>read</a:t>
            </a:r>
            <a:r>
              <a:rPr lang="it-IT" dirty="0"/>
              <a:t> a </a:t>
            </a:r>
            <a:r>
              <a:rPr lang="it-IT" dirty="0" err="1"/>
              <a:t>posting</a:t>
            </a:r>
            <a:r>
              <a:rPr lang="it-IT" dirty="0"/>
              <a:t> list </a:t>
            </a:r>
            <a:r>
              <a:rPr lang="it-IT" dirty="0" err="1"/>
              <a:t>as</a:t>
            </a:r>
            <a:r>
              <a:rPr lang="it-IT" dirty="0"/>
              <a:t> a </a:t>
            </a:r>
            <a:r>
              <a:rPr lang="it-IT" dirty="0" err="1"/>
              <a:t>function</a:t>
            </a:r>
            <a:r>
              <a:rPr lang="it-IT" dirty="0"/>
              <a:t> of the </a:t>
            </a:r>
            <a:r>
              <a:rPr lang="it-IT" dirty="0" err="1"/>
              <a:t>lenght</a:t>
            </a:r>
            <a:r>
              <a:rPr lang="it-IT" dirty="0"/>
              <a:t> of the list</a:t>
            </a:r>
          </a:p>
          <a:p>
            <a:pPr lvl="1"/>
            <a:endParaRPr lang="it-IT" baseline="-25000" dirty="0"/>
          </a:p>
        </p:txBody>
      </p:sp>
      <p:pic>
        <p:nvPicPr>
          <p:cNvPr id="4" name="Immagine 3">
            <a:extLst>
              <a:ext uri="{FF2B5EF4-FFF2-40B4-BE49-F238E27FC236}">
                <a16:creationId xmlns:a16="http://schemas.microsoft.com/office/drawing/2014/main" id="{B929B569-1C07-4644-A422-291EEF58F1EF}"/>
              </a:ext>
            </a:extLst>
          </p:cNvPr>
          <p:cNvPicPr>
            <a:picLocks noChangeAspect="1"/>
          </p:cNvPicPr>
          <p:nvPr/>
        </p:nvPicPr>
        <p:blipFill>
          <a:blip r:embed="rId2"/>
          <a:stretch>
            <a:fillRect/>
          </a:stretch>
        </p:blipFill>
        <p:spPr>
          <a:xfrm>
            <a:off x="1352724" y="2235200"/>
            <a:ext cx="2146300" cy="1193800"/>
          </a:xfrm>
          <a:prstGeom prst="rect">
            <a:avLst/>
          </a:prstGeom>
        </p:spPr>
      </p:pic>
    </p:spTree>
    <p:extLst>
      <p:ext uri="{BB962C8B-B14F-4D97-AF65-F5344CB8AC3E}">
        <p14:creationId xmlns:p14="http://schemas.microsoft.com/office/powerpoint/2010/main" val="1464531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DC5E0A99-DEF5-0143-BC74-0E7EC7282C60}"/>
              </a:ext>
            </a:extLst>
          </p:cNvPr>
          <p:cNvSpPr>
            <a:spLocks noGrp="1"/>
          </p:cNvSpPr>
          <p:nvPr>
            <p:ph type="title"/>
          </p:nvPr>
        </p:nvSpPr>
        <p:spPr/>
        <p:txBody>
          <a:bodyPr/>
          <a:lstStyle/>
          <a:p>
            <a:r>
              <a:rPr lang="it-IT" dirty="0"/>
              <a:t>Project #1</a:t>
            </a:r>
          </a:p>
        </p:txBody>
      </p:sp>
      <p:sp>
        <p:nvSpPr>
          <p:cNvPr id="5" name="Segnaposto testo 4">
            <a:extLst>
              <a:ext uri="{FF2B5EF4-FFF2-40B4-BE49-F238E27FC236}">
                <a16:creationId xmlns:a16="http://schemas.microsoft.com/office/drawing/2014/main" id="{3847C044-62E3-2948-84BF-03287B1B42B2}"/>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3627640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AA2216A-107D-F24C-B431-91F19F1C4072}"/>
              </a:ext>
            </a:extLst>
          </p:cNvPr>
          <p:cNvSpPr>
            <a:spLocks noGrp="1"/>
          </p:cNvSpPr>
          <p:nvPr>
            <p:ph type="title"/>
          </p:nvPr>
        </p:nvSpPr>
        <p:spPr/>
        <p:txBody>
          <a:bodyPr/>
          <a:lstStyle/>
          <a:p>
            <a:r>
              <a:rPr lang="it-IT" dirty="0" err="1"/>
              <a:t>Observation</a:t>
            </a:r>
            <a:endParaRPr lang="it-IT" dirty="0"/>
          </a:p>
        </p:txBody>
      </p:sp>
      <p:sp>
        <p:nvSpPr>
          <p:cNvPr id="5" name="Segnaposto contenuto 4">
            <a:extLst>
              <a:ext uri="{FF2B5EF4-FFF2-40B4-BE49-F238E27FC236}">
                <a16:creationId xmlns:a16="http://schemas.microsoft.com/office/drawing/2014/main" id="{B57C2F72-A85C-EF49-942D-BB118FC16CD9}"/>
              </a:ext>
            </a:extLst>
          </p:cNvPr>
          <p:cNvSpPr>
            <a:spLocks noGrp="1"/>
          </p:cNvSpPr>
          <p:nvPr>
            <p:ph idx="1"/>
          </p:nvPr>
        </p:nvSpPr>
        <p:spPr/>
        <p:txBody>
          <a:bodyPr/>
          <a:lstStyle/>
          <a:p>
            <a:r>
              <a:rPr lang="it-IT" dirty="0"/>
              <a:t>The </a:t>
            </a:r>
            <a:r>
              <a:rPr lang="it-IT" dirty="0" err="1"/>
              <a:t>MergeList</a:t>
            </a:r>
            <a:r>
              <a:rPr lang="it-IT" dirty="0"/>
              <a:t> </a:t>
            </a:r>
            <a:r>
              <a:rPr lang="it-IT" dirty="0" err="1"/>
              <a:t>solution</a:t>
            </a:r>
            <a:r>
              <a:rPr lang="it-IT" dirty="0"/>
              <a:t> </a:t>
            </a:r>
            <a:r>
              <a:rPr lang="it-IT" dirty="0" err="1"/>
              <a:t>reads</a:t>
            </a:r>
            <a:r>
              <a:rPr lang="it-IT" dirty="0"/>
              <a:t> the </a:t>
            </a:r>
            <a:r>
              <a:rPr lang="it-IT" dirty="0" err="1"/>
              <a:t>whole</a:t>
            </a:r>
            <a:r>
              <a:rPr lang="it-IT" dirty="0"/>
              <a:t> </a:t>
            </a:r>
            <a:r>
              <a:rPr lang="it-IT" dirty="0" err="1"/>
              <a:t>posting</a:t>
            </a:r>
            <a:r>
              <a:rPr lang="it-IT" dirty="0"/>
              <a:t> list of </a:t>
            </a:r>
            <a:r>
              <a:rPr lang="it-IT" dirty="0" err="1"/>
              <a:t>every</a:t>
            </a:r>
            <a:r>
              <a:rPr lang="it-IT" dirty="0"/>
              <a:t> </a:t>
            </a:r>
            <a:r>
              <a:rPr lang="it-IT" dirty="0" err="1"/>
              <a:t>token</a:t>
            </a:r>
            <a:r>
              <a:rPr lang="it-IT" dirty="0"/>
              <a:t> in the </a:t>
            </a:r>
            <a:r>
              <a:rPr lang="it-IT" dirty="0" err="1"/>
              <a:t>query</a:t>
            </a:r>
            <a:r>
              <a:rPr lang="it-IT" dirty="0"/>
              <a:t> </a:t>
            </a:r>
          </a:p>
          <a:p>
            <a:r>
              <a:rPr lang="it-IT" dirty="0" err="1"/>
              <a:t>Is</a:t>
            </a:r>
            <a:r>
              <a:rPr lang="it-IT" dirty="0"/>
              <a:t> </a:t>
            </a:r>
            <a:r>
              <a:rPr lang="it-IT" dirty="0" err="1"/>
              <a:t>it</a:t>
            </a:r>
            <a:r>
              <a:rPr lang="it-IT" dirty="0"/>
              <a:t> </a:t>
            </a:r>
            <a:r>
              <a:rPr lang="it-IT" dirty="0" err="1"/>
              <a:t>always</a:t>
            </a:r>
            <a:r>
              <a:rPr lang="it-IT" dirty="0"/>
              <a:t> </a:t>
            </a:r>
            <a:r>
              <a:rPr lang="it-IT" dirty="0" err="1"/>
              <a:t>convenient</a:t>
            </a:r>
            <a:r>
              <a:rPr lang="it-IT" dirty="0"/>
              <a:t>? </a:t>
            </a:r>
            <a:br>
              <a:rPr lang="it-IT" dirty="0"/>
            </a:br>
            <a:r>
              <a:rPr lang="it-IT" dirty="0" err="1"/>
              <a:t>Is</a:t>
            </a:r>
            <a:r>
              <a:rPr lang="it-IT" dirty="0"/>
              <a:t> </a:t>
            </a:r>
            <a:r>
              <a:rPr lang="it-IT" dirty="0" err="1"/>
              <a:t>it</a:t>
            </a:r>
            <a:r>
              <a:rPr lang="it-IT" dirty="0"/>
              <a:t> </a:t>
            </a:r>
            <a:r>
              <a:rPr lang="it-IT" dirty="0" err="1"/>
              <a:t>possible</a:t>
            </a:r>
            <a:r>
              <a:rPr lang="it-IT" dirty="0"/>
              <a:t> to stop </a:t>
            </a:r>
            <a:r>
              <a:rPr lang="it-IT" dirty="0" err="1"/>
              <a:t>reading</a:t>
            </a:r>
            <a:r>
              <a:rPr lang="it-IT" dirty="0"/>
              <a:t> </a:t>
            </a:r>
            <a:r>
              <a:rPr lang="it-IT" dirty="0" err="1"/>
              <a:t>posting</a:t>
            </a:r>
            <a:r>
              <a:rPr lang="it-IT" dirty="0"/>
              <a:t> list </a:t>
            </a:r>
            <a:r>
              <a:rPr lang="it-IT" dirty="0" err="1"/>
              <a:t>earlier</a:t>
            </a:r>
            <a:r>
              <a:rPr lang="it-IT" dirty="0"/>
              <a:t>?</a:t>
            </a:r>
          </a:p>
          <a:p>
            <a:r>
              <a:rPr lang="it-IT" dirty="0" err="1"/>
              <a:t>Let</a:t>
            </a:r>
            <a:r>
              <a:rPr lang="it-IT" dirty="0"/>
              <a:t> </a:t>
            </a:r>
            <a:r>
              <a:rPr lang="it-IT" dirty="0" err="1"/>
              <a:t>us</a:t>
            </a:r>
            <a:r>
              <a:rPr lang="it-IT" dirty="0"/>
              <a:t> </a:t>
            </a:r>
            <a:r>
              <a:rPr lang="it-IT" dirty="0" err="1"/>
              <a:t>consider</a:t>
            </a:r>
            <a:r>
              <a:rPr lang="it-IT" dirty="0"/>
              <a:t> a </a:t>
            </a:r>
            <a:r>
              <a:rPr lang="it-IT" dirty="0" err="1"/>
              <a:t>different</a:t>
            </a:r>
            <a:r>
              <a:rPr lang="it-IT" dirty="0"/>
              <a:t> </a:t>
            </a:r>
            <a:r>
              <a:rPr lang="it-IT" dirty="0" err="1"/>
              <a:t>solution</a:t>
            </a:r>
            <a:endParaRPr lang="it-IT" dirty="0"/>
          </a:p>
        </p:txBody>
      </p:sp>
    </p:spTree>
    <p:extLst>
      <p:ext uri="{BB962C8B-B14F-4D97-AF65-F5344CB8AC3E}">
        <p14:creationId xmlns:p14="http://schemas.microsoft.com/office/powerpoint/2010/main" val="1650889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D3567F-6114-E64E-9966-2509DE1BD7D1}"/>
              </a:ext>
            </a:extLst>
          </p:cNvPr>
          <p:cNvSpPr>
            <a:spLocks noGrp="1"/>
          </p:cNvSpPr>
          <p:nvPr>
            <p:ph type="title"/>
          </p:nvPr>
        </p:nvSpPr>
        <p:spPr/>
        <p:txBody>
          <a:bodyPr/>
          <a:lstStyle/>
          <a:p>
            <a:r>
              <a:rPr lang="en-US" noProof="0" dirty="0"/>
              <a:t>Second solution (</a:t>
            </a:r>
            <a:r>
              <a:rPr lang="en-US" noProof="0" dirty="0" err="1"/>
              <a:t>ProbeSet</a:t>
            </a:r>
            <a:r>
              <a:rPr lang="en-US" noProof="0" dirty="0"/>
              <a:t>)</a:t>
            </a:r>
          </a:p>
        </p:txBody>
      </p:sp>
      <p:sp>
        <p:nvSpPr>
          <p:cNvPr id="3" name="Segnaposto contenuto 2">
            <a:extLst>
              <a:ext uri="{FF2B5EF4-FFF2-40B4-BE49-F238E27FC236}">
                <a16:creationId xmlns:a16="http://schemas.microsoft.com/office/drawing/2014/main" id="{E3744EDD-7B7A-2440-8944-34D4BA3595D7}"/>
              </a:ext>
            </a:extLst>
          </p:cNvPr>
          <p:cNvSpPr>
            <a:spLocks noGrp="1"/>
          </p:cNvSpPr>
          <p:nvPr>
            <p:ph idx="1"/>
          </p:nvPr>
        </p:nvSpPr>
        <p:spPr/>
        <p:txBody>
          <a:bodyPr>
            <a:normAutofit/>
          </a:bodyPr>
          <a:lstStyle/>
          <a:p>
            <a:r>
              <a:rPr lang="en-US" dirty="0" err="1"/>
              <a:t>ProbeSet</a:t>
            </a:r>
            <a:r>
              <a:rPr lang="en-US" dirty="0"/>
              <a:t> leverages: </a:t>
            </a:r>
          </a:p>
          <a:p>
            <a:pPr lvl="1"/>
            <a:r>
              <a:rPr lang="en-US" dirty="0"/>
              <a:t>the </a:t>
            </a:r>
            <a:r>
              <a:rPr lang="en-US" i="1" dirty="0"/>
              <a:t>prefix filter</a:t>
            </a:r>
            <a:r>
              <a:rPr lang="en-US" dirty="0"/>
              <a:t>, a nice trick from a related problem (the threshold problem) </a:t>
            </a:r>
          </a:p>
          <a:p>
            <a:pPr lvl="1"/>
            <a:r>
              <a:rPr lang="en-US" dirty="0"/>
              <a:t>a rich index structure, suitably designed to achieve efficiency</a:t>
            </a:r>
          </a:p>
        </p:txBody>
      </p:sp>
    </p:spTree>
    <p:extLst>
      <p:ext uri="{BB962C8B-B14F-4D97-AF65-F5344CB8AC3E}">
        <p14:creationId xmlns:p14="http://schemas.microsoft.com/office/powerpoint/2010/main" val="4052765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DAC8C3-2FBD-A84D-A800-9147121F7F6D}"/>
              </a:ext>
            </a:extLst>
          </p:cNvPr>
          <p:cNvSpPr>
            <a:spLocks noGrp="1"/>
          </p:cNvSpPr>
          <p:nvPr>
            <p:ph type="title"/>
          </p:nvPr>
        </p:nvSpPr>
        <p:spPr/>
        <p:txBody>
          <a:bodyPr/>
          <a:lstStyle/>
          <a:p>
            <a:r>
              <a:rPr lang="en-US" noProof="0" dirty="0"/>
              <a:t>Web Tables</a:t>
            </a:r>
          </a:p>
        </p:txBody>
      </p:sp>
      <p:sp>
        <p:nvSpPr>
          <p:cNvPr id="3" name="Segnaposto contenuto 2">
            <a:extLst>
              <a:ext uri="{FF2B5EF4-FFF2-40B4-BE49-F238E27FC236}">
                <a16:creationId xmlns:a16="http://schemas.microsoft.com/office/drawing/2014/main" id="{7F962AB2-26CF-7941-B6EB-E02311CE0F7D}"/>
              </a:ext>
            </a:extLst>
          </p:cNvPr>
          <p:cNvSpPr>
            <a:spLocks noGrp="1"/>
          </p:cNvSpPr>
          <p:nvPr>
            <p:ph idx="1"/>
          </p:nvPr>
        </p:nvSpPr>
        <p:spPr/>
        <p:txBody>
          <a:bodyPr/>
          <a:lstStyle/>
          <a:p>
            <a:r>
              <a:rPr lang="en-US" noProof="0" dirty="0"/>
              <a:t>Billions on HTML tables on the Web</a:t>
            </a:r>
          </a:p>
          <a:p>
            <a:pPr lvl="1"/>
            <a:r>
              <a:rPr lang="en-US" noProof="0" dirty="0"/>
              <a:t>Most are used only for layout</a:t>
            </a:r>
          </a:p>
          <a:p>
            <a:pPr lvl="1"/>
            <a:r>
              <a:rPr lang="en-US" noProof="0" dirty="0">
                <a:solidFill>
                  <a:srgbClr val="000000"/>
                </a:solidFill>
              </a:rPr>
              <a:t>Google crawl of the surface web</a:t>
            </a:r>
          </a:p>
          <a:p>
            <a:pPr lvl="2"/>
            <a:r>
              <a:rPr lang="en-US" noProof="0" dirty="0">
                <a:solidFill>
                  <a:srgbClr val="000000"/>
                </a:solidFill>
              </a:rPr>
              <a:t>154M good relational tables</a:t>
            </a:r>
          </a:p>
          <a:p>
            <a:pPr lvl="2"/>
            <a:r>
              <a:rPr lang="en-US" noProof="0" dirty="0">
                <a:solidFill>
                  <a:srgbClr val="000000"/>
                </a:solidFill>
              </a:rPr>
              <a:t>5.4M attribute names</a:t>
            </a:r>
          </a:p>
          <a:p>
            <a:pPr lvl="2"/>
            <a:r>
              <a:rPr lang="en-US" noProof="0" dirty="0">
                <a:solidFill>
                  <a:srgbClr val="000000"/>
                </a:solidFill>
              </a:rPr>
              <a:t>2.6M schemas	</a:t>
            </a:r>
          </a:p>
          <a:p>
            <a:pPr lvl="1"/>
            <a:r>
              <a:rPr lang="en-US" noProof="0" dirty="0" err="1">
                <a:solidFill>
                  <a:srgbClr val="000000"/>
                </a:solidFill>
              </a:rPr>
              <a:t>CommonCrawl</a:t>
            </a:r>
            <a:r>
              <a:rPr lang="en-US" noProof="0" dirty="0">
                <a:solidFill>
                  <a:srgbClr val="000000"/>
                </a:solidFill>
              </a:rPr>
              <a:t> 2015 (1.78B pages) </a:t>
            </a:r>
          </a:p>
          <a:p>
            <a:pPr lvl="2"/>
            <a:r>
              <a:rPr lang="en-US" noProof="0" dirty="0">
                <a:solidFill>
                  <a:srgbClr val="000000"/>
                </a:solidFill>
              </a:rPr>
              <a:t>90M relational tables (0.9% of all tables) </a:t>
            </a:r>
            <a:endParaRPr lang="en-US" noProof="0" dirty="0"/>
          </a:p>
          <a:p>
            <a:r>
              <a:rPr lang="en-US" noProof="0" dirty="0"/>
              <a:t>Easy to extract data</a:t>
            </a:r>
          </a:p>
          <a:p>
            <a:pPr lvl="1"/>
            <a:r>
              <a:rPr lang="en-US" noProof="0" dirty="0"/>
              <a:t>Challenges: merged tables, nested tables, …</a:t>
            </a:r>
          </a:p>
          <a:p>
            <a:pPr lvl="1"/>
            <a:r>
              <a:rPr lang="en-US" noProof="0" dirty="0"/>
              <a:t>Much harder to search, interpret and integrate</a:t>
            </a:r>
          </a:p>
        </p:txBody>
      </p:sp>
      <p:sp>
        <p:nvSpPr>
          <p:cNvPr id="4" name="CasellaDiTesto 3">
            <a:extLst>
              <a:ext uri="{FF2B5EF4-FFF2-40B4-BE49-F238E27FC236}">
                <a16:creationId xmlns:a16="http://schemas.microsoft.com/office/drawing/2014/main" id="{184CF304-B9E5-4549-A756-D6AFB6056347}"/>
              </a:ext>
            </a:extLst>
          </p:cNvPr>
          <p:cNvSpPr txBox="1"/>
          <p:nvPr/>
        </p:nvSpPr>
        <p:spPr>
          <a:xfrm>
            <a:off x="6095999" y="2210765"/>
            <a:ext cx="3405071" cy="461665"/>
          </a:xfrm>
          <a:prstGeom prst="rect">
            <a:avLst/>
          </a:prstGeom>
          <a:noFill/>
        </p:spPr>
        <p:txBody>
          <a:bodyPr wrap="square" rtlCol="0">
            <a:spAutoFit/>
          </a:bodyPr>
          <a:lstStyle/>
          <a:p>
            <a:r>
              <a:rPr lang="it-IT" sz="1200" dirty="0" err="1">
                <a:latin typeface="Avenir Next" panose="020B0503020202020204" pitchFamily="34" charset="0"/>
              </a:rPr>
              <a:t>Cafarella</a:t>
            </a:r>
            <a:r>
              <a:rPr lang="it-IT" sz="1200" dirty="0">
                <a:latin typeface="Avenir Next" panose="020B0503020202020204" pitchFamily="34" charset="0"/>
              </a:rPr>
              <a:t>, et al. "</a:t>
            </a:r>
            <a:r>
              <a:rPr lang="it-IT" sz="1200" dirty="0" err="1">
                <a:latin typeface="Avenir Next" panose="020B0503020202020204" pitchFamily="34" charset="0"/>
              </a:rPr>
              <a:t>Webtables</a:t>
            </a:r>
            <a:r>
              <a:rPr lang="it-IT" sz="1200" dirty="0">
                <a:latin typeface="Avenir Next" panose="020B0503020202020204" pitchFamily="34" charset="0"/>
              </a:rPr>
              <a:t>: </a:t>
            </a:r>
            <a:r>
              <a:rPr lang="it-IT" sz="1200" dirty="0" err="1">
                <a:latin typeface="Avenir Next" panose="020B0503020202020204" pitchFamily="34" charset="0"/>
              </a:rPr>
              <a:t>exploring</a:t>
            </a:r>
            <a:r>
              <a:rPr lang="it-IT" sz="1200" dirty="0">
                <a:latin typeface="Avenir Next" panose="020B0503020202020204" pitchFamily="34" charset="0"/>
              </a:rPr>
              <a:t> the </a:t>
            </a:r>
            <a:r>
              <a:rPr lang="it-IT" sz="1200" dirty="0" err="1">
                <a:latin typeface="Avenir Next" panose="020B0503020202020204" pitchFamily="34" charset="0"/>
              </a:rPr>
              <a:t>power</a:t>
            </a:r>
            <a:r>
              <a:rPr lang="it-IT" sz="1200" dirty="0">
                <a:latin typeface="Avenir Next" panose="020B0503020202020204" pitchFamily="34" charset="0"/>
              </a:rPr>
              <a:t> of </a:t>
            </a:r>
            <a:r>
              <a:rPr lang="it-IT" sz="1200" dirty="0" err="1">
                <a:latin typeface="Avenir Next" panose="020B0503020202020204" pitchFamily="34" charset="0"/>
              </a:rPr>
              <a:t>tables</a:t>
            </a:r>
            <a:r>
              <a:rPr lang="it-IT" sz="1200" dirty="0">
                <a:latin typeface="Avenir Next" panose="020B0503020202020204" pitchFamily="34" charset="0"/>
              </a:rPr>
              <a:t> on the web."  VLDB 2008</a:t>
            </a:r>
          </a:p>
        </p:txBody>
      </p:sp>
      <p:sp>
        <p:nvSpPr>
          <p:cNvPr id="5" name="CasellaDiTesto 4">
            <a:extLst>
              <a:ext uri="{FF2B5EF4-FFF2-40B4-BE49-F238E27FC236}">
                <a16:creationId xmlns:a16="http://schemas.microsoft.com/office/drawing/2014/main" id="{6F56B787-6B5E-5649-AB5F-6A8989770E4B}"/>
              </a:ext>
            </a:extLst>
          </p:cNvPr>
          <p:cNvSpPr txBox="1"/>
          <p:nvPr/>
        </p:nvSpPr>
        <p:spPr>
          <a:xfrm>
            <a:off x="6340997" y="3759900"/>
            <a:ext cx="3405071" cy="276999"/>
          </a:xfrm>
          <a:prstGeom prst="rect">
            <a:avLst/>
          </a:prstGeom>
          <a:noFill/>
        </p:spPr>
        <p:txBody>
          <a:bodyPr wrap="square" rtlCol="0">
            <a:spAutoFit/>
          </a:bodyPr>
          <a:lstStyle/>
          <a:p>
            <a:r>
              <a:rPr lang="en-US" sz="1200" dirty="0">
                <a:solidFill>
                  <a:srgbClr val="000000"/>
                </a:solidFill>
                <a:hlinkClick r:id="rId2"/>
              </a:rPr>
              <a:t>http://www.webdatacommons.org/webtables/</a:t>
            </a:r>
            <a:r>
              <a:rPr lang="it-IT" sz="1200" dirty="0">
                <a:solidFill>
                  <a:srgbClr val="000000"/>
                </a:solidFill>
                <a:latin typeface="Avenir Next" panose="020B0503020202020204" pitchFamily="34" charset="0"/>
              </a:rPr>
              <a:t> </a:t>
            </a:r>
            <a:endParaRPr lang="en-US" sz="1200" dirty="0">
              <a:solidFill>
                <a:srgbClr val="000000"/>
              </a:solidFill>
            </a:endParaRPr>
          </a:p>
        </p:txBody>
      </p:sp>
    </p:spTree>
    <p:extLst>
      <p:ext uri="{BB962C8B-B14F-4D97-AF65-F5344CB8AC3E}">
        <p14:creationId xmlns:p14="http://schemas.microsoft.com/office/powerpoint/2010/main" val="1161064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D3567F-6114-E64E-9966-2509DE1BD7D1}"/>
              </a:ext>
            </a:extLst>
          </p:cNvPr>
          <p:cNvSpPr>
            <a:spLocks noGrp="1"/>
          </p:cNvSpPr>
          <p:nvPr>
            <p:ph type="title"/>
          </p:nvPr>
        </p:nvSpPr>
        <p:spPr/>
        <p:txBody>
          <a:bodyPr/>
          <a:lstStyle/>
          <a:p>
            <a:r>
              <a:rPr lang="en-US" dirty="0"/>
              <a:t>The Prefix Filter</a:t>
            </a:r>
            <a:endParaRPr lang="en-US" noProof="0" dirty="0"/>
          </a:p>
        </p:txBody>
      </p:sp>
      <p:sp>
        <p:nvSpPr>
          <p:cNvPr id="3" name="Segnaposto contenuto 2">
            <a:extLst>
              <a:ext uri="{FF2B5EF4-FFF2-40B4-BE49-F238E27FC236}">
                <a16:creationId xmlns:a16="http://schemas.microsoft.com/office/drawing/2014/main" id="{E3744EDD-7B7A-2440-8944-34D4BA3595D7}"/>
              </a:ext>
            </a:extLst>
          </p:cNvPr>
          <p:cNvSpPr>
            <a:spLocks noGrp="1"/>
          </p:cNvSpPr>
          <p:nvPr>
            <p:ph idx="1"/>
          </p:nvPr>
        </p:nvSpPr>
        <p:spPr/>
        <p:txBody>
          <a:bodyPr>
            <a:normAutofit/>
          </a:bodyPr>
          <a:lstStyle/>
          <a:p>
            <a:r>
              <a:rPr lang="en-US" dirty="0"/>
              <a:t>To explain </a:t>
            </a:r>
            <a:r>
              <a:rPr lang="en-US" dirty="0" err="1"/>
              <a:t>ProbeSet</a:t>
            </a:r>
            <a:r>
              <a:rPr lang="en-US" dirty="0"/>
              <a:t>, let us first introduce the threshold problem. </a:t>
            </a:r>
          </a:p>
          <a:p>
            <a:r>
              <a:rPr lang="en-US" dirty="0"/>
              <a:t>Given an intersection size threshold, </a:t>
            </a:r>
            <a:r>
              <a:rPr lang="en-US" b="1" dirty="0"/>
              <a:t>t</a:t>
            </a:r>
            <a:r>
              <a:rPr lang="en-US" dirty="0"/>
              <a:t>, the threshold problem consists in returning all candidates X with intersection size greater than or equal to </a:t>
            </a:r>
            <a:r>
              <a:rPr lang="en-US" b="1" dirty="0"/>
              <a:t>t</a:t>
            </a:r>
            <a:r>
              <a:rPr lang="en-US" dirty="0"/>
              <a:t>: </a:t>
            </a:r>
          </a:p>
          <a:p>
            <a:pPr marL="0" indent="0">
              <a:buNone/>
            </a:pPr>
            <a:r>
              <a:rPr lang="en-US" dirty="0"/>
              <a:t>			 	|Q ∩ X| ≥ t</a:t>
            </a:r>
          </a:p>
          <a:p>
            <a:endParaRPr lang="en-US" dirty="0"/>
          </a:p>
          <a:p>
            <a:r>
              <a:rPr lang="en-US" dirty="0"/>
              <a:t>Key point: we only need to read posting lists for a subset (any subset) of Q with size |Q| − t + 1. </a:t>
            </a:r>
          </a:p>
        </p:txBody>
      </p:sp>
      <p:sp>
        <p:nvSpPr>
          <p:cNvPr id="4" name="CasellaDiTesto 3">
            <a:extLst>
              <a:ext uri="{FF2B5EF4-FFF2-40B4-BE49-F238E27FC236}">
                <a16:creationId xmlns:a16="http://schemas.microsoft.com/office/drawing/2014/main" id="{C5EB5A74-AB94-FE43-A2BE-C81A76DCA376}"/>
              </a:ext>
            </a:extLst>
          </p:cNvPr>
          <p:cNvSpPr txBox="1"/>
          <p:nvPr/>
        </p:nvSpPr>
        <p:spPr>
          <a:xfrm>
            <a:off x="4222574" y="6348353"/>
            <a:ext cx="6931834" cy="369332"/>
          </a:xfrm>
          <a:prstGeom prst="rect">
            <a:avLst/>
          </a:prstGeom>
          <a:noFill/>
        </p:spPr>
        <p:txBody>
          <a:bodyPr wrap="none" rtlCol="0">
            <a:spAutoFit/>
          </a:bodyPr>
          <a:lstStyle/>
          <a:p>
            <a:r>
              <a:rPr lang="en-US" dirty="0">
                <a:latin typeface="Avenir Next" panose="020B0503020202020204" pitchFamily="34" charset="0"/>
              </a:rPr>
              <a:t>We assume all tokens in the query Q are found in the dictionary</a:t>
            </a:r>
          </a:p>
        </p:txBody>
      </p:sp>
    </p:spTree>
    <p:extLst>
      <p:ext uri="{BB962C8B-B14F-4D97-AF65-F5344CB8AC3E}">
        <p14:creationId xmlns:p14="http://schemas.microsoft.com/office/powerpoint/2010/main" val="1884547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D3567F-6114-E64E-9966-2509DE1BD7D1}"/>
              </a:ext>
            </a:extLst>
          </p:cNvPr>
          <p:cNvSpPr>
            <a:spLocks noGrp="1"/>
          </p:cNvSpPr>
          <p:nvPr>
            <p:ph type="title"/>
          </p:nvPr>
        </p:nvSpPr>
        <p:spPr/>
        <p:txBody>
          <a:bodyPr/>
          <a:lstStyle/>
          <a:p>
            <a:r>
              <a:rPr lang="en-US" dirty="0"/>
              <a:t>The Prefix Filter</a:t>
            </a:r>
            <a:endParaRPr lang="en-US" noProof="0" dirty="0"/>
          </a:p>
        </p:txBody>
      </p:sp>
      <p:sp>
        <p:nvSpPr>
          <p:cNvPr id="3" name="Segnaposto contenuto 2">
            <a:extLst>
              <a:ext uri="{FF2B5EF4-FFF2-40B4-BE49-F238E27FC236}">
                <a16:creationId xmlns:a16="http://schemas.microsoft.com/office/drawing/2014/main" id="{E3744EDD-7B7A-2440-8944-34D4BA3595D7}"/>
              </a:ext>
            </a:extLst>
          </p:cNvPr>
          <p:cNvSpPr>
            <a:spLocks noGrp="1"/>
          </p:cNvSpPr>
          <p:nvPr>
            <p:ph idx="1"/>
          </p:nvPr>
        </p:nvSpPr>
        <p:spPr/>
        <p:txBody>
          <a:bodyPr>
            <a:normAutofit/>
          </a:bodyPr>
          <a:lstStyle/>
          <a:p>
            <a:r>
              <a:rPr lang="en-US" dirty="0"/>
              <a:t>This is because for any X such that |Q ∩ X| ≥ t, </a:t>
            </a:r>
            <a:br>
              <a:rPr lang="en-US" dirty="0"/>
            </a:br>
            <a:br>
              <a:rPr lang="en-US" dirty="0"/>
            </a:br>
            <a:r>
              <a:rPr lang="en-US" dirty="0"/>
              <a:t>                         |Q| − t + 1 &gt; |Q| − |Q ∩ X|</a:t>
            </a:r>
          </a:p>
          <a:p>
            <a:endParaRPr lang="it-IT" dirty="0"/>
          </a:p>
          <a:p>
            <a:endParaRPr lang="it-IT" dirty="0"/>
          </a:p>
          <a:p>
            <a:endParaRPr lang="it-IT" dirty="0"/>
          </a:p>
          <a:p>
            <a:r>
              <a:rPr lang="it-IT" dirty="0"/>
              <a:t>So </a:t>
            </a:r>
            <a:r>
              <a:rPr lang="it-IT" dirty="0" err="1"/>
              <a:t>even</a:t>
            </a:r>
            <a:r>
              <a:rPr lang="it-IT" dirty="0"/>
              <a:t> </a:t>
            </a:r>
            <a:r>
              <a:rPr lang="it-IT" dirty="0" err="1"/>
              <a:t>if</a:t>
            </a:r>
            <a:r>
              <a:rPr lang="it-IT" dirty="0"/>
              <a:t> </a:t>
            </a:r>
            <a:r>
              <a:rPr lang="it-IT" dirty="0" err="1"/>
              <a:t>all</a:t>
            </a:r>
            <a:r>
              <a:rPr lang="it-IT" dirty="0"/>
              <a:t> the </a:t>
            </a:r>
            <a:r>
              <a:rPr lang="it-IT" dirty="0" err="1"/>
              <a:t>tokens</a:t>
            </a:r>
            <a:r>
              <a:rPr lang="it-IT" dirty="0"/>
              <a:t> </a:t>
            </a:r>
            <a:r>
              <a:rPr lang="it-IT" dirty="0" err="1"/>
              <a:t>not</a:t>
            </a:r>
            <a:r>
              <a:rPr lang="it-IT" dirty="0"/>
              <a:t> in the </a:t>
            </a:r>
            <a:r>
              <a:rPr lang="it-IT" dirty="0" err="1"/>
              <a:t>intersection</a:t>
            </a:r>
            <a:r>
              <a:rPr lang="it-IT" dirty="0"/>
              <a:t> </a:t>
            </a:r>
            <a:r>
              <a:rPr lang="it-IT" dirty="0" err="1"/>
              <a:t>between</a:t>
            </a:r>
            <a:r>
              <a:rPr lang="it-IT" dirty="0"/>
              <a:t> </a:t>
            </a:r>
            <a:r>
              <a:rPr lang="it-IT" dirty="0" err="1"/>
              <a:t>Q</a:t>
            </a:r>
            <a:r>
              <a:rPr lang="it-IT" dirty="0"/>
              <a:t> and X (the </a:t>
            </a:r>
            <a:r>
              <a:rPr lang="it-IT" dirty="0" err="1"/>
              <a:t>count</a:t>
            </a:r>
            <a:r>
              <a:rPr lang="it-IT" dirty="0"/>
              <a:t> of </a:t>
            </a:r>
            <a:r>
              <a:rPr lang="it-IT" dirty="0" err="1"/>
              <a:t>which</a:t>
            </a:r>
            <a:r>
              <a:rPr lang="it-IT" dirty="0"/>
              <a:t> </a:t>
            </a:r>
            <a:r>
              <a:rPr lang="it-IT" dirty="0" err="1"/>
              <a:t>is</a:t>
            </a:r>
            <a:r>
              <a:rPr lang="it-IT" dirty="0"/>
              <a:t> the right-</a:t>
            </a:r>
            <a:r>
              <a:rPr lang="it-IT" dirty="0" err="1"/>
              <a:t>handside</a:t>
            </a:r>
            <a:r>
              <a:rPr lang="it-IT" dirty="0"/>
              <a:t> </a:t>
            </a:r>
            <a:r>
              <a:rPr lang="it-IT" dirty="0" err="1"/>
              <a:t>above</a:t>
            </a:r>
            <a:r>
              <a:rPr lang="it-IT" dirty="0"/>
              <a:t>) are </a:t>
            </a:r>
            <a:r>
              <a:rPr lang="it-IT" dirty="0" err="1"/>
              <a:t>selected</a:t>
            </a:r>
            <a:r>
              <a:rPr lang="it-IT" dirty="0"/>
              <a:t> </a:t>
            </a:r>
            <a:r>
              <a:rPr lang="it-IT" dirty="0" err="1"/>
              <a:t>as</a:t>
            </a:r>
            <a:r>
              <a:rPr lang="it-IT" dirty="0"/>
              <a:t> part of the subset, </a:t>
            </a:r>
            <a:r>
              <a:rPr lang="it-IT" dirty="0" err="1"/>
              <a:t>there</a:t>
            </a:r>
            <a:r>
              <a:rPr lang="it-IT" dirty="0"/>
              <a:t> </a:t>
            </a:r>
            <a:r>
              <a:rPr lang="it-IT" dirty="0" err="1"/>
              <a:t>will</a:t>
            </a:r>
            <a:r>
              <a:rPr lang="it-IT" dirty="0"/>
              <a:t> </a:t>
            </a:r>
            <a:r>
              <a:rPr lang="it-IT" dirty="0" err="1"/>
              <a:t>still</a:t>
            </a:r>
            <a:r>
              <a:rPr lang="it-IT" dirty="0"/>
              <a:t> be </a:t>
            </a:r>
            <a:r>
              <a:rPr lang="it-IT" dirty="0" err="1"/>
              <a:t>one</a:t>
            </a:r>
            <a:r>
              <a:rPr lang="it-IT" dirty="0"/>
              <a:t> </a:t>
            </a:r>
            <a:r>
              <a:rPr lang="it-IT" dirty="0" err="1"/>
              <a:t>token</a:t>
            </a:r>
            <a:r>
              <a:rPr lang="it-IT" dirty="0"/>
              <a:t> in the subset </a:t>
            </a:r>
            <a:r>
              <a:rPr lang="it-IT" dirty="0" err="1"/>
              <a:t>belonging</a:t>
            </a:r>
            <a:r>
              <a:rPr lang="it-IT" dirty="0"/>
              <a:t> to the </a:t>
            </a:r>
            <a:r>
              <a:rPr lang="it-IT" dirty="0" err="1"/>
              <a:t>intersection</a:t>
            </a:r>
            <a:endParaRPr lang="en-US" dirty="0"/>
          </a:p>
        </p:txBody>
      </p:sp>
      <p:sp>
        <p:nvSpPr>
          <p:cNvPr id="4" name="CasellaDiTesto 3">
            <a:extLst>
              <a:ext uri="{FF2B5EF4-FFF2-40B4-BE49-F238E27FC236}">
                <a16:creationId xmlns:a16="http://schemas.microsoft.com/office/drawing/2014/main" id="{C5EB5A74-AB94-FE43-A2BE-C81A76DCA376}"/>
              </a:ext>
            </a:extLst>
          </p:cNvPr>
          <p:cNvSpPr txBox="1"/>
          <p:nvPr/>
        </p:nvSpPr>
        <p:spPr>
          <a:xfrm>
            <a:off x="4222574" y="6348353"/>
            <a:ext cx="7969426" cy="369332"/>
          </a:xfrm>
          <a:prstGeom prst="rect">
            <a:avLst/>
          </a:prstGeom>
          <a:noFill/>
        </p:spPr>
        <p:txBody>
          <a:bodyPr wrap="none" rtlCol="0">
            <a:spAutoFit/>
          </a:bodyPr>
          <a:lstStyle/>
          <a:p>
            <a:r>
              <a:rPr lang="en-US">
                <a:latin typeface="Avenir Next" panose="020B0503020202020204" pitchFamily="34" charset="0"/>
              </a:rPr>
              <a:t>For simplicity assume all tokens in the query Q are found in the dictionary. </a:t>
            </a:r>
          </a:p>
        </p:txBody>
      </p:sp>
      <p:sp>
        <p:nvSpPr>
          <p:cNvPr id="5" name="CasellaDiTesto 4">
            <a:extLst>
              <a:ext uri="{FF2B5EF4-FFF2-40B4-BE49-F238E27FC236}">
                <a16:creationId xmlns:a16="http://schemas.microsoft.com/office/drawing/2014/main" id="{F4DA7076-1A8B-D44C-8704-F414CFEDF48E}"/>
              </a:ext>
            </a:extLst>
          </p:cNvPr>
          <p:cNvSpPr txBox="1"/>
          <p:nvPr/>
        </p:nvSpPr>
        <p:spPr>
          <a:xfrm>
            <a:off x="5749446" y="3015815"/>
            <a:ext cx="1237839" cy="369332"/>
          </a:xfrm>
          <a:prstGeom prst="rect">
            <a:avLst/>
          </a:prstGeom>
          <a:noFill/>
        </p:spPr>
        <p:txBody>
          <a:bodyPr wrap="none" rtlCol="0">
            <a:spAutoFit/>
          </a:bodyPr>
          <a:lstStyle/>
          <a:p>
            <a:r>
              <a:rPr lang="en-US" dirty="0"/>
              <a:t>|Q ∩ X| ≥ t</a:t>
            </a:r>
            <a:endParaRPr lang="it-IT" dirty="0"/>
          </a:p>
        </p:txBody>
      </p:sp>
      <p:sp>
        <p:nvSpPr>
          <p:cNvPr id="7" name="Parentesi graffa chiusa 6">
            <a:extLst>
              <a:ext uri="{FF2B5EF4-FFF2-40B4-BE49-F238E27FC236}">
                <a16:creationId xmlns:a16="http://schemas.microsoft.com/office/drawing/2014/main" id="{C882EA42-32CA-2F42-BF7A-BE77C1C650E1}"/>
              </a:ext>
            </a:extLst>
          </p:cNvPr>
          <p:cNvSpPr/>
          <p:nvPr/>
        </p:nvSpPr>
        <p:spPr>
          <a:xfrm rot="5400000">
            <a:off x="6314983" y="2343032"/>
            <a:ext cx="245342" cy="109926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it-IT"/>
          </a:p>
        </p:txBody>
      </p:sp>
      <p:sp>
        <p:nvSpPr>
          <p:cNvPr id="8" name="Parentesi graffa chiusa 7">
            <a:extLst>
              <a:ext uri="{FF2B5EF4-FFF2-40B4-BE49-F238E27FC236}">
                <a16:creationId xmlns:a16="http://schemas.microsoft.com/office/drawing/2014/main" id="{AE01B53E-5D80-8642-A2CB-D183E4E3EE2A}"/>
              </a:ext>
            </a:extLst>
          </p:cNvPr>
          <p:cNvSpPr/>
          <p:nvPr/>
        </p:nvSpPr>
        <p:spPr>
          <a:xfrm rot="5400000">
            <a:off x="5914299" y="2555293"/>
            <a:ext cx="245344" cy="208046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it-IT"/>
          </a:p>
        </p:txBody>
      </p:sp>
      <p:sp>
        <p:nvSpPr>
          <p:cNvPr id="9" name="CasellaDiTesto 8">
            <a:extLst>
              <a:ext uri="{FF2B5EF4-FFF2-40B4-BE49-F238E27FC236}">
                <a16:creationId xmlns:a16="http://schemas.microsoft.com/office/drawing/2014/main" id="{506F4362-4313-1845-9484-AE959526BB00}"/>
              </a:ext>
            </a:extLst>
          </p:cNvPr>
          <p:cNvSpPr txBox="1"/>
          <p:nvPr/>
        </p:nvSpPr>
        <p:spPr>
          <a:xfrm>
            <a:off x="4996737" y="3718199"/>
            <a:ext cx="3024161" cy="369332"/>
          </a:xfrm>
          <a:prstGeom prst="rect">
            <a:avLst/>
          </a:prstGeom>
          <a:noFill/>
        </p:spPr>
        <p:txBody>
          <a:bodyPr wrap="none" rtlCol="0">
            <a:spAutoFit/>
          </a:bodyPr>
          <a:lstStyle/>
          <a:p>
            <a:r>
              <a:rPr lang="en-US" dirty="0"/>
              <a:t>Tokens that are not in |Q ∩ X|</a:t>
            </a:r>
            <a:endParaRPr lang="it-IT" dirty="0"/>
          </a:p>
        </p:txBody>
      </p:sp>
    </p:spTree>
    <p:extLst>
      <p:ext uri="{BB962C8B-B14F-4D97-AF65-F5344CB8AC3E}">
        <p14:creationId xmlns:p14="http://schemas.microsoft.com/office/powerpoint/2010/main" val="2199342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D3567F-6114-E64E-9966-2509DE1BD7D1}"/>
              </a:ext>
            </a:extLst>
          </p:cNvPr>
          <p:cNvSpPr>
            <a:spLocks noGrp="1"/>
          </p:cNvSpPr>
          <p:nvPr>
            <p:ph type="title"/>
          </p:nvPr>
        </p:nvSpPr>
        <p:spPr/>
        <p:txBody>
          <a:bodyPr/>
          <a:lstStyle/>
          <a:p>
            <a:r>
              <a:rPr lang="en-US" dirty="0"/>
              <a:t>The Prefix Filter</a:t>
            </a:r>
            <a:endParaRPr lang="en-US" noProof="0" dirty="0"/>
          </a:p>
        </p:txBody>
      </p:sp>
      <p:sp>
        <p:nvSpPr>
          <p:cNvPr id="3" name="Segnaposto contenuto 2">
            <a:extLst>
              <a:ext uri="{FF2B5EF4-FFF2-40B4-BE49-F238E27FC236}">
                <a16:creationId xmlns:a16="http://schemas.microsoft.com/office/drawing/2014/main" id="{E3744EDD-7B7A-2440-8944-34D4BA3595D7}"/>
              </a:ext>
            </a:extLst>
          </p:cNvPr>
          <p:cNvSpPr>
            <a:spLocks noGrp="1"/>
          </p:cNvSpPr>
          <p:nvPr>
            <p:ph idx="1"/>
          </p:nvPr>
        </p:nvSpPr>
        <p:spPr/>
        <p:txBody>
          <a:bodyPr>
            <a:normAutofit lnSpcReduction="10000"/>
          </a:bodyPr>
          <a:lstStyle/>
          <a:p>
            <a:pPr marL="0" indent="0">
              <a:buNone/>
            </a:pPr>
            <a:r>
              <a:rPr lang="en-US" dirty="0">
                <a:sym typeface="Wingdings" pitchFamily="2" charset="2"/>
              </a:rPr>
              <a:t>Example 1:</a:t>
            </a:r>
            <a:br>
              <a:rPr lang="it-IT" dirty="0"/>
            </a:br>
            <a:br>
              <a:rPr lang="it-IT" dirty="0"/>
            </a:br>
            <a:r>
              <a:rPr lang="it-IT" dirty="0" err="1"/>
              <a:t>Q</a:t>
            </a:r>
            <a:r>
              <a:rPr lang="it-IT" dirty="0"/>
              <a:t> = {v</a:t>
            </a:r>
            <a:r>
              <a:rPr lang="it-IT" baseline="-25000" dirty="0"/>
              <a:t>1</a:t>
            </a:r>
            <a:r>
              <a:rPr lang="it-IT" dirty="0"/>
              <a:t>, v</a:t>
            </a:r>
            <a:r>
              <a:rPr lang="it-IT" baseline="-25000" dirty="0"/>
              <a:t>2</a:t>
            </a:r>
            <a:r>
              <a:rPr lang="it-IT" dirty="0"/>
              <a:t>, v</a:t>
            </a:r>
            <a:r>
              <a:rPr lang="it-IT" baseline="-25000" dirty="0"/>
              <a:t>3</a:t>
            </a:r>
            <a:r>
              <a:rPr lang="it-IT" dirty="0"/>
              <a:t>, v</a:t>
            </a:r>
            <a:r>
              <a:rPr lang="it-IT" baseline="-25000" dirty="0"/>
              <a:t>4</a:t>
            </a:r>
            <a:r>
              <a:rPr lang="it-IT" dirty="0"/>
              <a:t>}         </a:t>
            </a:r>
            <a:r>
              <a:rPr lang="en-US" dirty="0" err="1"/>
              <a:t>Ω</a:t>
            </a:r>
            <a:r>
              <a:rPr lang="it-IT" dirty="0"/>
              <a:t>  = {X</a:t>
            </a:r>
            <a:r>
              <a:rPr lang="it-IT" baseline="-25000" dirty="0"/>
              <a:t>1, </a:t>
            </a:r>
            <a:r>
              <a:rPr lang="it-IT" dirty="0"/>
              <a:t>X</a:t>
            </a:r>
            <a:r>
              <a:rPr lang="it-IT" baseline="-25000" dirty="0"/>
              <a:t>2,</a:t>
            </a:r>
            <a:r>
              <a:rPr lang="it-IT" dirty="0"/>
              <a:t> X</a:t>
            </a:r>
            <a:r>
              <a:rPr lang="it-IT" baseline="-25000" dirty="0"/>
              <a:t>3,</a:t>
            </a:r>
            <a:r>
              <a:rPr lang="it-IT" dirty="0"/>
              <a:t> X</a:t>
            </a:r>
            <a:r>
              <a:rPr lang="it-IT" baseline="-25000" dirty="0"/>
              <a:t>4</a:t>
            </a:r>
            <a:r>
              <a:rPr lang="it-IT" dirty="0"/>
              <a:t>} </a:t>
            </a:r>
            <a:br>
              <a:rPr lang="it-IT" dirty="0"/>
            </a:br>
            <a:br>
              <a:rPr lang="it-IT" dirty="0"/>
            </a:br>
            <a:r>
              <a:rPr lang="it-IT" dirty="0"/>
              <a:t>X</a:t>
            </a:r>
            <a:r>
              <a:rPr lang="it-IT" baseline="-25000" dirty="0"/>
              <a:t>1</a:t>
            </a:r>
            <a:r>
              <a:rPr lang="it-IT" dirty="0"/>
              <a:t> = {v</a:t>
            </a:r>
            <a:r>
              <a:rPr lang="it-IT" baseline="-25000" dirty="0"/>
              <a:t>1</a:t>
            </a:r>
            <a:r>
              <a:rPr lang="it-IT" dirty="0"/>
              <a:t>, v</a:t>
            </a:r>
            <a:r>
              <a:rPr lang="it-IT" baseline="-25000" dirty="0"/>
              <a:t>2</a:t>
            </a:r>
            <a:r>
              <a:rPr lang="it-IT" dirty="0"/>
              <a:t>, v</a:t>
            </a:r>
            <a:r>
              <a:rPr lang="it-IT" baseline="-25000" dirty="0"/>
              <a:t>3</a:t>
            </a:r>
            <a:r>
              <a:rPr lang="it-IT" dirty="0"/>
              <a:t>} 					v</a:t>
            </a:r>
            <a:r>
              <a:rPr lang="it-IT" baseline="-25000" dirty="0"/>
              <a:t>1</a:t>
            </a:r>
            <a:r>
              <a:rPr lang="it-IT" dirty="0"/>
              <a:t> </a:t>
            </a:r>
            <a:r>
              <a:rPr lang="it-IT" dirty="0">
                <a:sym typeface="Wingdings" pitchFamily="2" charset="2"/>
              </a:rPr>
              <a:t>{X</a:t>
            </a:r>
            <a:r>
              <a:rPr lang="it-IT" baseline="-25000" dirty="0">
                <a:sym typeface="Wingdings" pitchFamily="2" charset="2"/>
              </a:rPr>
              <a:t>1</a:t>
            </a:r>
            <a:r>
              <a:rPr lang="it-IT" dirty="0">
                <a:sym typeface="Wingdings" pitchFamily="2" charset="2"/>
              </a:rPr>
              <a:t>}</a:t>
            </a:r>
            <a:br>
              <a:rPr lang="it-IT" dirty="0"/>
            </a:br>
            <a:r>
              <a:rPr lang="it-IT" dirty="0"/>
              <a:t>X</a:t>
            </a:r>
            <a:r>
              <a:rPr lang="it-IT" baseline="-25000" dirty="0"/>
              <a:t>2</a:t>
            </a:r>
            <a:r>
              <a:rPr lang="it-IT" dirty="0"/>
              <a:t> = {v</a:t>
            </a:r>
            <a:r>
              <a:rPr lang="it-IT" baseline="-25000" dirty="0"/>
              <a:t>2</a:t>
            </a:r>
            <a:r>
              <a:rPr lang="it-IT" dirty="0"/>
              <a:t>} 						v</a:t>
            </a:r>
            <a:r>
              <a:rPr lang="it-IT" baseline="-25000" dirty="0"/>
              <a:t>2</a:t>
            </a:r>
            <a:r>
              <a:rPr lang="it-IT" dirty="0"/>
              <a:t> </a:t>
            </a:r>
            <a:r>
              <a:rPr lang="it-IT" dirty="0">
                <a:sym typeface="Wingdings" pitchFamily="2" charset="2"/>
              </a:rPr>
              <a:t>{X</a:t>
            </a:r>
            <a:r>
              <a:rPr lang="it-IT" baseline="-25000" dirty="0">
                <a:sym typeface="Wingdings" pitchFamily="2" charset="2"/>
              </a:rPr>
              <a:t>1</a:t>
            </a:r>
            <a:r>
              <a:rPr lang="it-IT" dirty="0">
                <a:sym typeface="Wingdings" pitchFamily="2" charset="2"/>
              </a:rPr>
              <a:t>, X</a:t>
            </a:r>
            <a:r>
              <a:rPr lang="it-IT" baseline="-25000" dirty="0">
                <a:sym typeface="Wingdings" pitchFamily="2" charset="2"/>
              </a:rPr>
              <a:t>2</a:t>
            </a:r>
            <a:r>
              <a:rPr lang="it-IT" dirty="0">
                <a:sym typeface="Wingdings" pitchFamily="2" charset="2"/>
              </a:rPr>
              <a:t>}</a:t>
            </a:r>
            <a:br>
              <a:rPr lang="it-IT" dirty="0"/>
            </a:br>
            <a:r>
              <a:rPr lang="it-IT" dirty="0"/>
              <a:t>X</a:t>
            </a:r>
            <a:r>
              <a:rPr lang="it-IT" baseline="-25000" dirty="0"/>
              <a:t>3</a:t>
            </a:r>
            <a:r>
              <a:rPr lang="it-IT" dirty="0"/>
              <a:t> = {v</a:t>
            </a:r>
            <a:r>
              <a:rPr lang="it-IT" baseline="-25000" dirty="0"/>
              <a:t>3</a:t>
            </a:r>
            <a:r>
              <a:rPr lang="it-IT" dirty="0"/>
              <a:t>} 						v</a:t>
            </a:r>
            <a:r>
              <a:rPr lang="it-IT" baseline="-25000" dirty="0"/>
              <a:t>3</a:t>
            </a:r>
            <a:r>
              <a:rPr lang="it-IT" dirty="0"/>
              <a:t> </a:t>
            </a:r>
            <a:r>
              <a:rPr lang="it-IT" dirty="0">
                <a:sym typeface="Wingdings" pitchFamily="2" charset="2"/>
              </a:rPr>
              <a:t>{X</a:t>
            </a:r>
            <a:r>
              <a:rPr lang="it-IT" baseline="-25000" dirty="0">
                <a:sym typeface="Wingdings" pitchFamily="2" charset="2"/>
              </a:rPr>
              <a:t>1</a:t>
            </a:r>
            <a:r>
              <a:rPr lang="it-IT" dirty="0">
                <a:sym typeface="Wingdings" pitchFamily="2" charset="2"/>
              </a:rPr>
              <a:t>, X</a:t>
            </a:r>
            <a:r>
              <a:rPr lang="it-IT" baseline="-25000" dirty="0">
                <a:sym typeface="Wingdings" pitchFamily="2" charset="2"/>
              </a:rPr>
              <a:t>3</a:t>
            </a:r>
            <a:r>
              <a:rPr lang="it-IT" dirty="0">
                <a:sym typeface="Wingdings" pitchFamily="2" charset="2"/>
              </a:rPr>
              <a:t>}</a:t>
            </a:r>
            <a:br>
              <a:rPr lang="it-IT" dirty="0"/>
            </a:br>
            <a:r>
              <a:rPr lang="it-IT" dirty="0"/>
              <a:t>X</a:t>
            </a:r>
            <a:r>
              <a:rPr lang="it-IT" baseline="-25000" dirty="0"/>
              <a:t>4</a:t>
            </a:r>
            <a:r>
              <a:rPr lang="it-IT" dirty="0"/>
              <a:t> = {v</a:t>
            </a:r>
            <a:r>
              <a:rPr lang="it-IT" baseline="-25000" dirty="0"/>
              <a:t>4</a:t>
            </a:r>
            <a:r>
              <a:rPr lang="it-IT" dirty="0"/>
              <a:t>} 						v</a:t>
            </a:r>
            <a:r>
              <a:rPr lang="it-IT" baseline="-25000" dirty="0"/>
              <a:t>4</a:t>
            </a:r>
            <a:r>
              <a:rPr lang="it-IT" dirty="0"/>
              <a:t> </a:t>
            </a:r>
            <a:r>
              <a:rPr lang="it-IT" dirty="0">
                <a:sym typeface="Wingdings" pitchFamily="2" charset="2"/>
              </a:rPr>
              <a:t>{X</a:t>
            </a:r>
            <a:r>
              <a:rPr lang="it-IT" baseline="-25000" dirty="0">
                <a:sym typeface="Wingdings" pitchFamily="2" charset="2"/>
              </a:rPr>
              <a:t>4</a:t>
            </a:r>
            <a:r>
              <a:rPr lang="it-IT" dirty="0">
                <a:sym typeface="Wingdings" pitchFamily="2" charset="2"/>
              </a:rPr>
              <a:t>}</a:t>
            </a:r>
            <a:br>
              <a:rPr lang="it-IT" dirty="0"/>
            </a:br>
            <a:br>
              <a:rPr lang="it-IT" dirty="0"/>
            </a:br>
            <a:r>
              <a:rPr lang="it-IT" dirty="0"/>
              <a:t>t = 3</a:t>
            </a:r>
            <a:br>
              <a:rPr lang="it-IT" dirty="0"/>
            </a:br>
            <a:br>
              <a:rPr lang="it-IT" dirty="0"/>
            </a:br>
            <a:r>
              <a:rPr lang="it-IT" dirty="0"/>
              <a:t>The </a:t>
            </a:r>
            <a:r>
              <a:rPr lang="it-IT" dirty="0" err="1"/>
              <a:t>posting</a:t>
            </a:r>
            <a:r>
              <a:rPr lang="it-IT" dirty="0"/>
              <a:t> </a:t>
            </a:r>
            <a:r>
              <a:rPr lang="it-IT" dirty="0" err="1"/>
              <a:t>lists</a:t>
            </a:r>
            <a:r>
              <a:rPr lang="it-IT" dirty="0"/>
              <a:t> of </a:t>
            </a:r>
            <a:r>
              <a:rPr lang="it-IT" dirty="0" err="1"/>
              <a:t>any</a:t>
            </a:r>
            <a:r>
              <a:rPr lang="it-IT" dirty="0"/>
              <a:t> subset of </a:t>
            </a:r>
            <a:r>
              <a:rPr lang="en-US" dirty="0"/>
              <a:t>Q with </a:t>
            </a:r>
            <a:r>
              <a:rPr lang="it-IT" dirty="0" err="1"/>
              <a:t>size</a:t>
            </a:r>
            <a:r>
              <a:rPr lang="it-IT" dirty="0"/>
              <a:t> |</a:t>
            </a:r>
            <a:r>
              <a:rPr lang="it-IT" dirty="0" err="1"/>
              <a:t>Q</a:t>
            </a:r>
            <a:r>
              <a:rPr lang="it-IT" dirty="0"/>
              <a:t>| - t +1 = 4 – 3 + 1 = 2 </a:t>
            </a:r>
            <a:r>
              <a:rPr lang="it-IT" dirty="0" err="1"/>
              <a:t>contains</a:t>
            </a:r>
            <a:r>
              <a:rPr lang="it-IT" dirty="0"/>
              <a:t> the </a:t>
            </a:r>
            <a:r>
              <a:rPr lang="it-IT" dirty="0" err="1"/>
              <a:t>cadidates</a:t>
            </a:r>
            <a:r>
              <a:rPr lang="it-IT" dirty="0"/>
              <a:t> </a:t>
            </a:r>
            <a:r>
              <a:rPr lang="it-IT" dirty="0" err="1"/>
              <a:t>such</a:t>
            </a:r>
            <a:r>
              <a:rPr lang="it-IT" dirty="0"/>
              <a:t> </a:t>
            </a:r>
            <a:r>
              <a:rPr lang="it-IT" dirty="0" err="1"/>
              <a:t>that</a:t>
            </a:r>
            <a:r>
              <a:rPr lang="it-IT" dirty="0"/>
              <a:t> </a:t>
            </a:r>
            <a:r>
              <a:rPr lang="en-US" dirty="0"/>
              <a:t>|Q ∩ X| ≥ t</a:t>
            </a:r>
            <a:endParaRPr lang="it-IT" dirty="0"/>
          </a:p>
        </p:txBody>
      </p:sp>
    </p:spTree>
    <p:extLst>
      <p:ext uri="{BB962C8B-B14F-4D97-AF65-F5344CB8AC3E}">
        <p14:creationId xmlns:p14="http://schemas.microsoft.com/office/powerpoint/2010/main" val="2251236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D3567F-6114-E64E-9966-2509DE1BD7D1}"/>
              </a:ext>
            </a:extLst>
          </p:cNvPr>
          <p:cNvSpPr>
            <a:spLocks noGrp="1"/>
          </p:cNvSpPr>
          <p:nvPr>
            <p:ph type="title"/>
          </p:nvPr>
        </p:nvSpPr>
        <p:spPr/>
        <p:txBody>
          <a:bodyPr/>
          <a:lstStyle/>
          <a:p>
            <a:r>
              <a:rPr lang="en-US" dirty="0"/>
              <a:t>The Prefix Filter</a:t>
            </a:r>
            <a:endParaRPr lang="en-US" noProof="0" dirty="0"/>
          </a:p>
        </p:txBody>
      </p:sp>
      <p:sp>
        <p:nvSpPr>
          <p:cNvPr id="3" name="Segnaposto contenuto 2">
            <a:extLst>
              <a:ext uri="{FF2B5EF4-FFF2-40B4-BE49-F238E27FC236}">
                <a16:creationId xmlns:a16="http://schemas.microsoft.com/office/drawing/2014/main" id="{E3744EDD-7B7A-2440-8944-34D4BA3595D7}"/>
              </a:ext>
            </a:extLst>
          </p:cNvPr>
          <p:cNvSpPr>
            <a:spLocks noGrp="1"/>
          </p:cNvSpPr>
          <p:nvPr>
            <p:ph idx="1"/>
          </p:nvPr>
        </p:nvSpPr>
        <p:spPr/>
        <p:txBody>
          <a:bodyPr>
            <a:normAutofit lnSpcReduction="10000"/>
          </a:bodyPr>
          <a:lstStyle/>
          <a:p>
            <a:pPr marL="0" indent="0">
              <a:buNone/>
            </a:pPr>
            <a:r>
              <a:rPr lang="en-US" dirty="0">
                <a:sym typeface="Wingdings" pitchFamily="2" charset="2"/>
              </a:rPr>
              <a:t>Example 2:</a:t>
            </a:r>
            <a:br>
              <a:rPr lang="it-IT" dirty="0"/>
            </a:br>
            <a:br>
              <a:rPr lang="it-IT" dirty="0"/>
            </a:br>
            <a:r>
              <a:rPr lang="it-IT" dirty="0" err="1"/>
              <a:t>Q</a:t>
            </a:r>
            <a:r>
              <a:rPr lang="it-IT" dirty="0"/>
              <a:t> = {v</a:t>
            </a:r>
            <a:r>
              <a:rPr lang="it-IT" baseline="-25000" dirty="0"/>
              <a:t>1</a:t>
            </a:r>
            <a:r>
              <a:rPr lang="it-IT" dirty="0"/>
              <a:t>, v</a:t>
            </a:r>
            <a:r>
              <a:rPr lang="it-IT" baseline="-25000" dirty="0"/>
              <a:t>2</a:t>
            </a:r>
            <a:r>
              <a:rPr lang="it-IT" dirty="0"/>
              <a:t>, v</a:t>
            </a:r>
            <a:r>
              <a:rPr lang="it-IT" baseline="-25000" dirty="0"/>
              <a:t>3</a:t>
            </a:r>
            <a:r>
              <a:rPr lang="it-IT" dirty="0"/>
              <a:t>, v</a:t>
            </a:r>
            <a:r>
              <a:rPr lang="it-IT" baseline="-25000" dirty="0"/>
              <a:t>4</a:t>
            </a:r>
            <a:r>
              <a:rPr lang="it-IT" dirty="0"/>
              <a:t>}         </a:t>
            </a:r>
            <a:r>
              <a:rPr lang="en-US" dirty="0" err="1"/>
              <a:t>Ω</a:t>
            </a:r>
            <a:r>
              <a:rPr lang="it-IT" dirty="0"/>
              <a:t>  = {X</a:t>
            </a:r>
            <a:r>
              <a:rPr lang="it-IT" baseline="-25000" dirty="0"/>
              <a:t>1, </a:t>
            </a:r>
            <a:r>
              <a:rPr lang="it-IT" dirty="0"/>
              <a:t>X</a:t>
            </a:r>
            <a:r>
              <a:rPr lang="it-IT" baseline="-25000" dirty="0"/>
              <a:t>2,</a:t>
            </a:r>
            <a:r>
              <a:rPr lang="it-IT" dirty="0"/>
              <a:t> X</a:t>
            </a:r>
            <a:r>
              <a:rPr lang="it-IT" baseline="-25000" dirty="0"/>
              <a:t>3,</a:t>
            </a:r>
            <a:r>
              <a:rPr lang="it-IT" dirty="0"/>
              <a:t> X</a:t>
            </a:r>
            <a:r>
              <a:rPr lang="it-IT" baseline="-25000" dirty="0"/>
              <a:t>4</a:t>
            </a:r>
            <a:r>
              <a:rPr lang="it-IT" dirty="0"/>
              <a:t>} </a:t>
            </a:r>
            <a:br>
              <a:rPr lang="it-IT" dirty="0"/>
            </a:br>
            <a:br>
              <a:rPr lang="it-IT" dirty="0"/>
            </a:br>
            <a:r>
              <a:rPr lang="it-IT" dirty="0"/>
              <a:t>X</a:t>
            </a:r>
            <a:r>
              <a:rPr lang="it-IT" baseline="-25000" dirty="0"/>
              <a:t>1</a:t>
            </a:r>
            <a:r>
              <a:rPr lang="it-IT" dirty="0"/>
              <a:t> = {v</a:t>
            </a:r>
            <a:r>
              <a:rPr lang="it-IT" baseline="-25000" dirty="0"/>
              <a:t>1</a:t>
            </a:r>
            <a:r>
              <a:rPr lang="it-IT" dirty="0"/>
              <a:t>, v</a:t>
            </a:r>
            <a:r>
              <a:rPr lang="it-IT" baseline="-25000" dirty="0"/>
              <a:t>2</a:t>
            </a:r>
            <a:r>
              <a:rPr lang="it-IT" dirty="0"/>
              <a:t>, v</a:t>
            </a:r>
            <a:r>
              <a:rPr lang="it-IT" baseline="-25000" dirty="0"/>
              <a:t>3</a:t>
            </a:r>
            <a:r>
              <a:rPr lang="it-IT" dirty="0"/>
              <a:t>} 					v</a:t>
            </a:r>
            <a:r>
              <a:rPr lang="it-IT" baseline="-25000" dirty="0"/>
              <a:t>1</a:t>
            </a:r>
            <a:r>
              <a:rPr lang="it-IT" dirty="0"/>
              <a:t> </a:t>
            </a:r>
            <a:r>
              <a:rPr lang="it-IT" dirty="0">
                <a:sym typeface="Wingdings" pitchFamily="2" charset="2"/>
              </a:rPr>
              <a:t>{X</a:t>
            </a:r>
            <a:r>
              <a:rPr lang="it-IT" baseline="-25000" dirty="0">
                <a:sym typeface="Wingdings" pitchFamily="2" charset="2"/>
              </a:rPr>
              <a:t>1</a:t>
            </a:r>
            <a:r>
              <a:rPr lang="it-IT" dirty="0">
                <a:sym typeface="Wingdings" pitchFamily="2" charset="2"/>
              </a:rPr>
              <a:t>}</a:t>
            </a:r>
            <a:br>
              <a:rPr lang="it-IT" dirty="0"/>
            </a:br>
            <a:r>
              <a:rPr lang="it-IT" dirty="0"/>
              <a:t>X</a:t>
            </a:r>
            <a:r>
              <a:rPr lang="it-IT" baseline="-25000" dirty="0"/>
              <a:t>2</a:t>
            </a:r>
            <a:r>
              <a:rPr lang="it-IT" dirty="0"/>
              <a:t> = {v</a:t>
            </a:r>
            <a:r>
              <a:rPr lang="it-IT" baseline="-25000" dirty="0"/>
              <a:t>2</a:t>
            </a:r>
            <a:r>
              <a:rPr lang="it-IT" dirty="0"/>
              <a:t>} 						v</a:t>
            </a:r>
            <a:r>
              <a:rPr lang="it-IT" baseline="-25000" dirty="0"/>
              <a:t>2</a:t>
            </a:r>
            <a:r>
              <a:rPr lang="it-IT" dirty="0"/>
              <a:t> </a:t>
            </a:r>
            <a:r>
              <a:rPr lang="it-IT" dirty="0">
                <a:sym typeface="Wingdings" pitchFamily="2" charset="2"/>
              </a:rPr>
              <a:t>{X</a:t>
            </a:r>
            <a:r>
              <a:rPr lang="it-IT" baseline="-25000" dirty="0">
                <a:sym typeface="Wingdings" pitchFamily="2" charset="2"/>
              </a:rPr>
              <a:t>1</a:t>
            </a:r>
            <a:r>
              <a:rPr lang="it-IT" dirty="0">
                <a:sym typeface="Wingdings" pitchFamily="2" charset="2"/>
              </a:rPr>
              <a:t>, X</a:t>
            </a:r>
            <a:r>
              <a:rPr lang="it-IT" baseline="-25000" dirty="0">
                <a:sym typeface="Wingdings" pitchFamily="2" charset="2"/>
              </a:rPr>
              <a:t>2</a:t>
            </a:r>
            <a:r>
              <a:rPr lang="it-IT" dirty="0">
                <a:sym typeface="Wingdings" pitchFamily="2" charset="2"/>
              </a:rPr>
              <a:t>}</a:t>
            </a:r>
            <a:br>
              <a:rPr lang="it-IT" dirty="0"/>
            </a:br>
            <a:r>
              <a:rPr lang="it-IT" dirty="0"/>
              <a:t>X</a:t>
            </a:r>
            <a:r>
              <a:rPr lang="it-IT" baseline="-25000" dirty="0"/>
              <a:t>3</a:t>
            </a:r>
            <a:r>
              <a:rPr lang="it-IT" dirty="0"/>
              <a:t> = {v</a:t>
            </a:r>
            <a:r>
              <a:rPr lang="it-IT" baseline="-25000" dirty="0"/>
              <a:t>3</a:t>
            </a:r>
            <a:r>
              <a:rPr lang="it-IT" dirty="0"/>
              <a:t>} 						v</a:t>
            </a:r>
            <a:r>
              <a:rPr lang="it-IT" baseline="-25000" dirty="0"/>
              <a:t>3</a:t>
            </a:r>
            <a:r>
              <a:rPr lang="it-IT" dirty="0"/>
              <a:t> </a:t>
            </a:r>
            <a:r>
              <a:rPr lang="it-IT" dirty="0">
                <a:sym typeface="Wingdings" pitchFamily="2" charset="2"/>
              </a:rPr>
              <a:t>{X</a:t>
            </a:r>
            <a:r>
              <a:rPr lang="it-IT" baseline="-25000" dirty="0">
                <a:sym typeface="Wingdings" pitchFamily="2" charset="2"/>
              </a:rPr>
              <a:t>1</a:t>
            </a:r>
            <a:r>
              <a:rPr lang="it-IT" dirty="0">
                <a:sym typeface="Wingdings" pitchFamily="2" charset="2"/>
              </a:rPr>
              <a:t>, X</a:t>
            </a:r>
            <a:r>
              <a:rPr lang="it-IT" baseline="-25000" dirty="0">
                <a:sym typeface="Wingdings" pitchFamily="2" charset="2"/>
              </a:rPr>
              <a:t>3</a:t>
            </a:r>
            <a:r>
              <a:rPr lang="it-IT" dirty="0">
                <a:sym typeface="Wingdings" pitchFamily="2" charset="2"/>
              </a:rPr>
              <a:t>}</a:t>
            </a:r>
            <a:br>
              <a:rPr lang="it-IT" dirty="0"/>
            </a:br>
            <a:r>
              <a:rPr lang="it-IT" dirty="0"/>
              <a:t>X</a:t>
            </a:r>
            <a:r>
              <a:rPr lang="it-IT" baseline="-25000" dirty="0"/>
              <a:t>4</a:t>
            </a:r>
            <a:r>
              <a:rPr lang="it-IT" dirty="0"/>
              <a:t> = {v</a:t>
            </a:r>
            <a:r>
              <a:rPr lang="it-IT" baseline="-25000" dirty="0"/>
              <a:t>4</a:t>
            </a:r>
            <a:r>
              <a:rPr lang="it-IT" dirty="0"/>
              <a:t>} 						v</a:t>
            </a:r>
            <a:r>
              <a:rPr lang="it-IT" baseline="-25000" dirty="0"/>
              <a:t>4</a:t>
            </a:r>
            <a:r>
              <a:rPr lang="it-IT" dirty="0"/>
              <a:t> </a:t>
            </a:r>
            <a:r>
              <a:rPr lang="it-IT" dirty="0">
                <a:sym typeface="Wingdings" pitchFamily="2" charset="2"/>
              </a:rPr>
              <a:t>{X</a:t>
            </a:r>
            <a:r>
              <a:rPr lang="it-IT" baseline="-25000" dirty="0">
                <a:sym typeface="Wingdings" pitchFamily="2" charset="2"/>
              </a:rPr>
              <a:t>4</a:t>
            </a:r>
            <a:r>
              <a:rPr lang="it-IT" dirty="0">
                <a:sym typeface="Wingdings" pitchFamily="2" charset="2"/>
              </a:rPr>
              <a:t>}</a:t>
            </a:r>
            <a:br>
              <a:rPr lang="it-IT" dirty="0"/>
            </a:br>
            <a:br>
              <a:rPr lang="it-IT" dirty="0"/>
            </a:br>
            <a:r>
              <a:rPr lang="it-IT" dirty="0"/>
              <a:t>t = 2</a:t>
            </a:r>
            <a:br>
              <a:rPr lang="it-IT" dirty="0"/>
            </a:br>
            <a:br>
              <a:rPr lang="it-IT" dirty="0"/>
            </a:br>
            <a:r>
              <a:rPr lang="it-IT" dirty="0"/>
              <a:t>The </a:t>
            </a:r>
            <a:r>
              <a:rPr lang="it-IT" dirty="0" err="1"/>
              <a:t>posting</a:t>
            </a:r>
            <a:r>
              <a:rPr lang="it-IT" dirty="0"/>
              <a:t> </a:t>
            </a:r>
            <a:r>
              <a:rPr lang="it-IT" dirty="0" err="1"/>
              <a:t>lists</a:t>
            </a:r>
            <a:r>
              <a:rPr lang="it-IT" dirty="0"/>
              <a:t> of </a:t>
            </a:r>
            <a:r>
              <a:rPr lang="it-IT" dirty="0" err="1"/>
              <a:t>any</a:t>
            </a:r>
            <a:r>
              <a:rPr lang="it-IT" dirty="0"/>
              <a:t> subset of </a:t>
            </a:r>
            <a:r>
              <a:rPr lang="en-US" dirty="0"/>
              <a:t>Q with </a:t>
            </a:r>
            <a:r>
              <a:rPr lang="it-IT" dirty="0" err="1"/>
              <a:t>size</a:t>
            </a:r>
            <a:r>
              <a:rPr lang="it-IT" dirty="0"/>
              <a:t> |</a:t>
            </a:r>
            <a:r>
              <a:rPr lang="it-IT" dirty="0" err="1"/>
              <a:t>Q</a:t>
            </a:r>
            <a:r>
              <a:rPr lang="it-IT" dirty="0"/>
              <a:t>| - t +1 = 4 – 2 + 1 = 3 </a:t>
            </a:r>
            <a:r>
              <a:rPr lang="it-IT" dirty="0" err="1"/>
              <a:t>contains</a:t>
            </a:r>
            <a:r>
              <a:rPr lang="it-IT" dirty="0"/>
              <a:t> the </a:t>
            </a:r>
            <a:r>
              <a:rPr lang="it-IT" dirty="0" err="1"/>
              <a:t>cadidates</a:t>
            </a:r>
            <a:r>
              <a:rPr lang="it-IT" dirty="0"/>
              <a:t> </a:t>
            </a:r>
            <a:r>
              <a:rPr lang="it-IT" dirty="0" err="1"/>
              <a:t>such</a:t>
            </a:r>
            <a:r>
              <a:rPr lang="it-IT" dirty="0"/>
              <a:t> </a:t>
            </a:r>
            <a:r>
              <a:rPr lang="it-IT" dirty="0" err="1"/>
              <a:t>that</a:t>
            </a:r>
            <a:r>
              <a:rPr lang="it-IT" dirty="0"/>
              <a:t> </a:t>
            </a:r>
            <a:r>
              <a:rPr lang="en-US" dirty="0"/>
              <a:t>|Q ∩ X| ≥ t</a:t>
            </a:r>
            <a:endParaRPr lang="it-IT" dirty="0"/>
          </a:p>
        </p:txBody>
      </p:sp>
    </p:spTree>
    <p:extLst>
      <p:ext uri="{BB962C8B-B14F-4D97-AF65-F5344CB8AC3E}">
        <p14:creationId xmlns:p14="http://schemas.microsoft.com/office/powerpoint/2010/main" val="4189276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D3567F-6114-E64E-9966-2509DE1BD7D1}"/>
              </a:ext>
            </a:extLst>
          </p:cNvPr>
          <p:cNvSpPr>
            <a:spLocks noGrp="1"/>
          </p:cNvSpPr>
          <p:nvPr>
            <p:ph type="title"/>
          </p:nvPr>
        </p:nvSpPr>
        <p:spPr/>
        <p:txBody>
          <a:bodyPr/>
          <a:lstStyle/>
          <a:p>
            <a:r>
              <a:rPr lang="en-US" dirty="0"/>
              <a:t>The Prefix Filter</a:t>
            </a:r>
            <a:endParaRPr lang="en-US" noProof="0" dirty="0"/>
          </a:p>
        </p:txBody>
      </p:sp>
      <p:sp>
        <p:nvSpPr>
          <p:cNvPr id="3" name="Segnaposto contenuto 2">
            <a:extLst>
              <a:ext uri="{FF2B5EF4-FFF2-40B4-BE49-F238E27FC236}">
                <a16:creationId xmlns:a16="http://schemas.microsoft.com/office/drawing/2014/main" id="{E3744EDD-7B7A-2440-8944-34D4BA3595D7}"/>
              </a:ext>
            </a:extLst>
          </p:cNvPr>
          <p:cNvSpPr>
            <a:spLocks noGrp="1"/>
          </p:cNvSpPr>
          <p:nvPr>
            <p:ph idx="1"/>
          </p:nvPr>
        </p:nvSpPr>
        <p:spPr/>
        <p:txBody>
          <a:bodyPr>
            <a:normAutofit lnSpcReduction="10000"/>
          </a:bodyPr>
          <a:lstStyle/>
          <a:p>
            <a:pPr marL="0" indent="0">
              <a:buNone/>
            </a:pPr>
            <a:r>
              <a:rPr lang="en-US" dirty="0">
                <a:sym typeface="Wingdings" pitchFamily="2" charset="2"/>
              </a:rPr>
              <a:t>Example 3:</a:t>
            </a:r>
            <a:br>
              <a:rPr lang="it-IT" dirty="0"/>
            </a:br>
            <a:br>
              <a:rPr lang="it-IT" dirty="0"/>
            </a:br>
            <a:r>
              <a:rPr lang="it-IT" dirty="0" err="1"/>
              <a:t>Q</a:t>
            </a:r>
            <a:r>
              <a:rPr lang="it-IT" dirty="0"/>
              <a:t> = {v</a:t>
            </a:r>
            <a:r>
              <a:rPr lang="it-IT" baseline="-25000" dirty="0"/>
              <a:t>1</a:t>
            </a:r>
            <a:r>
              <a:rPr lang="it-IT" dirty="0"/>
              <a:t>, v</a:t>
            </a:r>
            <a:r>
              <a:rPr lang="it-IT" baseline="-25000" dirty="0"/>
              <a:t>2</a:t>
            </a:r>
            <a:r>
              <a:rPr lang="it-IT" dirty="0"/>
              <a:t>, v</a:t>
            </a:r>
            <a:r>
              <a:rPr lang="it-IT" baseline="-25000" dirty="0"/>
              <a:t>3</a:t>
            </a:r>
            <a:r>
              <a:rPr lang="it-IT" dirty="0"/>
              <a:t>, v</a:t>
            </a:r>
            <a:r>
              <a:rPr lang="it-IT" baseline="-25000" dirty="0"/>
              <a:t>4</a:t>
            </a:r>
            <a:r>
              <a:rPr lang="it-IT" dirty="0"/>
              <a:t>}         </a:t>
            </a:r>
            <a:r>
              <a:rPr lang="en-US" dirty="0" err="1"/>
              <a:t>Ω</a:t>
            </a:r>
            <a:r>
              <a:rPr lang="it-IT" dirty="0"/>
              <a:t>  = {X</a:t>
            </a:r>
            <a:r>
              <a:rPr lang="it-IT" baseline="-25000" dirty="0"/>
              <a:t>1, </a:t>
            </a:r>
            <a:r>
              <a:rPr lang="it-IT" dirty="0"/>
              <a:t>X</a:t>
            </a:r>
            <a:r>
              <a:rPr lang="it-IT" baseline="-25000" dirty="0"/>
              <a:t>2,</a:t>
            </a:r>
            <a:r>
              <a:rPr lang="it-IT" dirty="0"/>
              <a:t> X</a:t>
            </a:r>
            <a:r>
              <a:rPr lang="it-IT" baseline="-25000" dirty="0"/>
              <a:t>3,</a:t>
            </a:r>
            <a:r>
              <a:rPr lang="it-IT" dirty="0"/>
              <a:t> X</a:t>
            </a:r>
            <a:r>
              <a:rPr lang="it-IT" baseline="-25000" dirty="0"/>
              <a:t>4</a:t>
            </a:r>
            <a:r>
              <a:rPr lang="it-IT" dirty="0"/>
              <a:t>} </a:t>
            </a:r>
            <a:br>
              <a:rPr lang="it-IT" dirty="0"/>
            </a:br>
            <a:br>
              <a:rPr lang="it-IT" dirty="0"/>
            </a:br>
            <a:r>
              <a:rPr lang="it-IT" dirty="0"/>
              <a:t>X</a:t>
            </a:r>
            <a:r>
              <a:rPr lang="it-IT" baseline="-25000" dirty="0"/>
              <a:t>1</a:t>
            </a:r>
            <a:r>
              <a:rPr lang="it-IT" dirty="0"/>
              <a:t> = {v</a:t>
            </a:r>
            <a:r>
              <a:rPr lang="it-IT" baseline="-25000" dirty="0"/>
              <a:t>1</a:t>
            </a:r>
            <a:r>
              <a:rPr lang="it-IT" dirty="0"/>
              <a:t>, v</a:t>
            </a:r>
            <a:r>
              <a:rPr lang="it-IT" baseline="-25000" dirty="0"/>
              <a:t>2</a:t>
            </a:r>
            <a:r>
              <a:rPr lang="it-IT" dirty="0"/>
              <a:t>, v</a:t>
            </a:r>
            <a:r>
              <a:rPr lang="it-IT" baseline="-25000" dirty="0"/>
              <a:t>3</a:t>
            </a:r>
            <a:r>
              <a:rPr lang="it-IT" dirty="0"/>
              <a:t>} 					v</a:t>
            </a:r>
            <a:r>
              <a:rPr lang="it-IT" baseline="-25000" dirty="0"/>
              <a:t>1</a:t>
            </a:r>
            <a:r>
              <a:rPr lang="it-IT" dirty="0"/>
              <a:t> </a:t>
            </a:r>
            <a:r>
              <a:rPr lang="it-IT" dirty="0">
                <a:sym typeface="Wingdings" pitchFamily="2" charset="2"/>
              </a:rPr>
              <a:t>{X</a:t>
            </a:r>
            <a:r>
              <a:rPr lang="it-IT" baseline="-25000" dirty="0">
                <a:sym typeface="Wingdings" pitchFamily="2" charset="2"/>
              </a:rPr>
              <a:t>1</a:t>
            </a:r>
            <a:r>
              <a:rPr lang="it-IT" dirty="0">
                <a:sym typeface="Wingdings" pitchFamily="2" charset="2"/>
              </a:rPr>
              <a:t>}</a:t>
            </a:r>
            <a:br>
              <a:rPr lang="it-IT" dirty="0"/>
            </a:br>
            <a:r>
              <a:rPr lang="it-IT" dirty="0"/>
              <a:t>X</a:t>
            </a:r>
            <a:r>
              <a:rPr lang="it-IT" baseline="-25000" dirty="0"/>
              <a:t>2</a:t>
            </a:r>
            <a:r>
              <a:rPr lang="it-IT" dirty="0"/>
              <a:t> = {v</a:t>
            </a:r>
            <a:r>
              <a:rPr lang="it-IT" baseline="-25000" dirty="0"/>
              <a:t>2</a:t>
            </a:r>
            <a:r>
              <a:rPr lang="it-IT" dirty="0"/>
              <a:t>, v</a:t>
            </a:r>
            <a:r>
              <a:rPr lang="it-IT" baseline="-25000" dirty="0"/>
              <a:t>3</a:t>
            </a:r>
            <a:r>
              <a:rPr lang="it-IT" dirty="0"/>
              <a:t>} 					v</a:t>
            </a:r>
            <a:r>
              <a:rPr lang="it-IT" baseline="-25000" dirty="0"/>
              <a:t>2</a:t>
            </a:r>
            <a:r>
              <a:rPr lang="it-IT" dirty="0"/>
              <a:t> </a:t>
            </a:r>
            <a:r>
              <a:rPr lang="it-IT" dirty="0">
                <a:sym typeface="Wingdings" pitchFamily="2" charset="2"/>
              </a:rPr>
              <a:t>{X</a:t>
            </a:r>
            <a:r>
              <a:rPr lang="it-IT" baseline="-25000" dirty="0">
                <a:sym typeface="Wingdings" pitchFamily="2" charset="2"/>
              </a:rPr>
              <a:t>1</a:t>
            </a:r>
            <a:r>
              <a:rPr lang="it-IT" dirty="0">
                <a:sym typeface="Wingdings" pitchFamily="2" charset="2"/>
              </a:rPr>
              <a:t>, X</a:t>
            </a:r>
            <a:r>
              <a:rPr lang="it-IT" baseline="-25000" dirty="0">
                <a:sym typeface="Wingdings" pitchFamily="2" charset="2"/>
              </a:rPr>
              <a:t>2</a:t>
            </a:r>
            <a:r>
              <a:rPr lang="it-IT" dirty="0">
                <a:sym typeface="Wingdings" pitchFamily="2" charset="2"/>
              </a:rPr>
              <a:t>}</a:t>
            </a:r>
            <a:br>
              <a:rPr lang="it-IT" dirty="0"/>
            </a:br>
            <a:r>
              <a:rPr lang="it-IT" dirty="0"/>
              <a:t>X</a:t>
            </a:r>
            <a:r>
              <a:rPr lang="it-IT" baseline="-25000" dirty="0"/>
              <a:t>3</a:t>
            </a:r>
            <a:r>
              <a:rPr lang="it-IT" dirty="0"/>
              <a:t> = {v</a:t>
            </a:r>
            <a:r>
              <a:rPr lang="it-IT" baseline="-25000" dirty="0"/>
              <a:t>3</a:t>
            </a:r>
            <a:r>
              <a:rPr lang="it-IT" dirty="0"/>
              <a:t>} 						v</a:t>
            </a:r>
            <a:r>
              <a:rPr lang="it-IT" baseline="-25000" dirty="0"/>
              <a:t>3</a:t>
            </a:r>
            <a:r>
              <a:rPr lang="it-IT" dirty="0"/>
              <a:t> </a:t>
            </a:r>
            <a:r>
              <a:rPr lang="it-IT" dirty="0">
                <a:sym typeface="Wingdings" pitchFamily="2" charset="2"/>
              </a:rPr>
              <a:t>{X</a:t>
            </a:r>
            <a:r>
              <a:rPr lang="it-IT" baseline="-25000" dirty="0">
                <a:sym typeface="Wingdings" pitchFamily="2" charset="2"/>
              </a:rPr>
              <a:t>1</a:t>
            </a:r>
            <a:r>
              <a:rPr lang="it-IT" dirty="0">
                <a:sym typeface="Wingdings" pitchFamily="2" charset="2"/>
              </a:rPr>
              <a:t>, X</a:t>
            </a:r>
            <a:r>
              <a:rPr lang="it-IT" baseline="-25000" dirty="0">
                <a:sym typeface="Wingdings" pitchFamily="2" charset="2"/>
              </a:rPr>
              <a:t>2</a:t>
            </a:r>
            <a:r>
              <a:rPr lang="it-IT" dirty="0">
                <a:sym typeface="Wingdings" pitchFamily="2" charset="2"/>
              </a:rPr>
              <a:t>, X</a:t>
            </a:r>
            <a:r>
              <a:rPr lang="it-IT" baseline="-25000" dirty="0">
                <a:sym typeface="Wingdings" pitchFamily="2" charset="2"/>
              </a:rPr>
              <a:t>3</a:t>
            </a:r>
            <a:r>
              <a:rPr lang="it-IT" dirty="0">
                <a:sym typeface="Wingdings" pitchFamily="2" charset="2"/>
              </a:rPr>
              <a:t>}</a:t>
            </a:r>
            <a:br>
              <a:rPr lang="it-IT" dirty="0"/>
            </a:br>
            <a:r>
              <a:rPr lang="it-IT" dirty="0"/>
              <a:t>X</a:t>
            </a:r>
            <a:r>
              <a:rPr lang="it-IT" baseline="-25000" dirty="0"/>
              <a:t>4</a:t>
            </a:r>
            <a:r>
              <a:rPr lang="it-IT" dirty="0"/>
              <a:t> = {v</a:t>
            </a:r>
            <a:r>
              <a:rPr lang="it-IT" baseline="-25000" dirty="0"/>
              <a:t>4</a:t>
            </a:r>
            <a:r>
              <a:rPr lang="it-IT" dirty="0"/>
              <a:t>} 						v</a:t>
            </a:r>
            <a:r>
              <a:rPr lang="it-IT" baseline="-25000" dirty="0"/>
              <a:t>4</a:t>
            </a:r>
            <a:r>
              <a:rPr lang="it-IT" dirty="0"/>
              <a:t> </a:t>
            </a:r>
            <a:r>
              <a:rPr lang="it-IT" dirty="0">
                <a:sym typeface="Wingdings" pitchFamily="2" charset="2"/>
              </a:rPr>
              <a:t>{X</a:t>
            </a:r>
            <a:r>
              <a:rPr lang="it-IT" baseline="-25000" dirty="0">
                <a:sym typeface="Wingdings" pitchFamily="2" charset="2"/>
              </a:rPr>
              <a:t>4</a:t>
            </a:r>
            <a:r>
              <a:rPr lang="it-IT" dirty="0">
                <a:sym typeface="Wingdings" pitchFamily="2" charset="2"/>
              </a:rPr>
              <a:t>}</a:t>
            </a:r>
            <a:br>
              <a:rPr lang="it-IT" dirty="0"/>
            </a:br>
            <a:br>
              <a:rPr lang="it-IT" dirty="0"/>
            </a:br>
            <a:r>
              <a:rPr lang="it-IT" dirty="0"/>
              <a:t>t = 2</a:t>
            </a:r>
            <a:br>
              <a:rPr lang="it-IT" dirty="0"/>
            </a:br>
            <a:br>
              <a:rPr lang="it-IT" dirty="0"/>
            </a:br>
            <a:r>
              <a:rPr lang="it-IT" dirty="0"/>
              <a:t>The </a:t>
            </a:r>
            <a:r>
              <a:rPr lang="it-IT" dirty="0" err="1"/>
              <a:t>posting</a:t>
            </a:r>
            <a:r>
              <a:rPr lang="it-IT" dirty="0"/>
              <a:t> </a:t>
            </a:r>
            <a:r>
              <a:rPr lang="it-IT" dirty="0" err="1"/>
              <a:t>lists</a:t>
            </a:r>
            <a:r>
              <a:rPr lang="it-IT" dirty="0"/>
              <a:t> of </a:t>
            </a:r>
            <a:r>
              <a:rPr lang="it-IT" dirty="0" err="1"/>
              <a:t>any</a:t>
            </a:r>
            <a:r>
              <a:rPr lang="it-IT" dirty="0"/>
              <a:t> subset of </a:t>
            </a:r>
            <a:r>
              <a:rPr lang="en-US" dirty="0"/>
              <a:t>Q with </a:t>
            </a:r>
            <a:r>
              <a:rPr lang="it-IT" dirty="0" err="1"/>
              <a:t>size</a:t>
            </a:r>
            <a:r>
              <a:rPr lang="it-IT" dirty="0"/>
              <a:t> |</a:t>
            </a:r>
            <a:r>
              <a:rPr lang="it-IT" dirty="0" err="1"/>
              <a:t>Q</a:t>
            </a:r>
            <a:r>
              <a:rPr lang="it-IT" dirty="0"/>
              <a:t>| - t +1 = 4 – 2 + 1 = 3 </a:t>
            </a:r>
            <a:r>
              <a:rPr lang="it-IT" dirty="0" err="1"/>
              <a:t>contains</a:t>
            </a:r>
            <a:r>
              <a:rPr lang="it-IT" dirty="0"/>
              <a:t> the </a:t>
            </a:r>
            <a:r>
              <a:rPr lang="it-IT" dirty="0" err="1"/>
              <a:t>cadidates</a:t>
            </a:r>
            <a:r>
              <a:rPr lang="it-IT" dirty="0"/>
              <a:t> </a:t>
            </a:r>
            <a:r>
              <a:rPr lang="it-IT" dirty="0" err="1"/>
              <a:t>such</a:t>
            </a:r>
            <a:r>
              <a:rPr lang="it-IT" dirty="0"/>
              <a:t> </a:t>
            </a:r>
            <a:r>
              <a:rPr lang="it-IT" dirty="0" err="1"/>
              <a:t>that</a:t>
            </a:r>
            <a:r>
              <a:rPr lang="it-IT" dirty="0"/>
              <a:t> </a:t>
            </a:r>
            <a:r>
              <a:rPr lang="en-US" dirty="0"/>
              <a:t>|Q ∩ X| ≥ t</a:t>
            </a:r>
            <a:endParaRPr lang="it-IT" dirty="0"/>
          </a:p>
        </p:txBody>
      </p:sp>
    </p:spTree>
    <p:extLst>
      <p:ext uri="{BB962C8B-B14F-4D97-AF65-F5344CB8AC3E}">
        <p14:creationId xmlns:p14="http://schemas.microsoft.com/office/powerpoint/2010/main" val="1597996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183AEA-397E-7D41-81AC-18BB9B738F14}"/>
              </a:ext>
            </a:extLst>
          </p:cNvPr>
          <p:cNvSpPr>
            <a:spLocks noGrp="1"/>
          </p:cNvSpPr>
          <p:nvPr>
            <p:ph type="title"/>
          </p:nvPr>
        </p:nvSpPr>
        <p:spPr/>
        <p:txBody>
          <a:bodyPr/>
          <a:lstStyle/>
          <a:p>
            <a:r>
              <a:rPr lang="it-IT" dirty="0"/>
              <a:t>The </a:t>
            </a:r>
            <a:r>
              <a:rPr lang="it-IT" dirty="0" err="1"/>
              <a:t>Prefix</a:t>
            </a:r>
            <a:r>
              <a:rPr lang="it-IT" dirty="0"/>
              <a:t> </a:t>
            </a:r>
            <a:r>
              <a:rPr lang="it-IT" dirty="0" err="1"/>
              <a:t>Filter</a:t>
            </a:r>
            <a:endParaRPr lang="it-IT" dirty="0"/>
          </a:p>
        </p:txBody>
      </p:sp>
      <p:sp>
        <p:nvSpPr>
          <p:cNvPr id="3" name="Segnaposto contenuto 2">
            <a:extLst>
              <a:ext uri="{FF2B5EF4-FFF2-40B4-BE49-F238E27FC236}">
                <a16:creationId xmlns:a16="http://schemas.microsoft.com/office/drawing/2014/main" id="{70F771BE-4648-964F-A834-7082A992E078}"/>
              </a:ext>
            </a:extLst>
          </p:cNvPr>
          <p:cNvSpPr>
            <a:spLocks noGrp="1"/>
          </p:cNvSpPr>
          <p:nvPr>
            <p:ph idx="1"/>
          </p:nvPr>
        </p:nvSpPr>
        <p:spPr/>
        <p:txBody>
          <a:bodyPr/>
          <a:lstStyle/>
          <a:p>
            <a:r>
              <a:rPr lang="it-IT" dirty="0"/>
              <a:t>A |</a:t>
            </a:r>
            <a:r>
              <a:rPr lang="it-IT" dirty="0" err="1"/>
              <a:t>Q</a:t>
            </a:r>
            <a:r>
              <a:rPr lang="it-IT" dirty="0"/>
              <a:t>|−t+ 1 subset of </a:t>
            </a:r>
            <a:r>
              <a:rPr lang="it-IT" dirty="0" err="1"/>
              <a:t>tokens</a:t>
            </a:r>
            <a:r>
              <a:rPr lang="it-IT" dirty="0"/>
              <a:t> </a:t>
            </a:r>
            <a:r>
              <a:rPr lang="it-IT" dirty="0" err="1"/>
              <a:t>is</a:t>
            </a:r>
            <a:r>
              <a:rPr lang="it-IT" dirty="0"/>
              <a:t> </a:t>
            </a:r>
            <a:r>
              <a:rPr lang="it-IT" dirty="0" err="1"/>
              <a:t>called</a:t>
            </a:r>
            <a:r>
              <a:rPr lang="it-IT" dirty="0"/>
              <a:t> a </a:t>
            </a:r>
            <a:r>
              <a:rPr lang="it-IT" i="1" dirty="0" err="1"/>
              <a:t>prefix</a:t>
            </a:r>
            <a:r>
              <a:rPr lang="it-IT" dirty="0"/>
              <a:t> of the </a:t>
            </a:r>
            <a:r>
              <a:rPr lang="it-IT" dirty="0" err="1"/>
              <a:t>query</a:t>
            </a:r>
            <a:r>
              <a:rPr lang="it-IT" dirty="0"/>
              <a:t>, and by </a:t>
            </a:r>
            <a:r>
              <a:rPr lang="it-IT" dirty="0" err="1"/>
              <a:t>reading</a:t>
            </a:r>
            <a:r>
              <a:rPr lang="it-IT" dirty="0"/>
              <a:t> the </a:t>
            </a:r>
            <a:r>
              <a:rPr lang="it-IT" dirty="0" err="1"/>
              <a:t>posting</a:t>
            </a:r>
            <a:r>
              <a:rPr lang="it-IT" dirty="0"/>
              <a:t> </a:t>
            </a:r>
            <a:r>
              <a:rPr lang="it-IT" dirty="0" err="1"/>
              <a:t>lists</a:t>
            </a:r>
            <a:r>
              <a:rPr lang="it-IT" dirty="0"/>
              <a:t> of a </a:t>
            </a:r>
            <a:r>
              <a:rPr lang="it-IT" dirty="0" err="1"/>
              <a:t>prefix</a:t>
            </a:r>
            <a:r>
              <a:rPr lang="it-IT" dirty="0"/>
              <a:t>, </a:t>
            </a:r>
            <a:r>
              <a:rPr lang="it-IT" dirty="0" err="1"/>
              <a:t>we</a:t>
            </a:r>
            <a:r>
              <a:rPr lang="it-IT" dirty="0"/>
              <a:t> are </a:t>
            </a:r>
            <a:r>
              <a:rPr lang="it-IT" dirty="0" err="1"/>
              <a:t>guaranteed</a:t>
            </a:r>
            <a:r>
              <a:rPr lang="it-IT" dirty="0"/>
              <a:t> to </a:t>
            </a:r>
            <a:r>
              <a:rPr lang="it-IT" dirty="0" err="1"/>
              <a:t>not</a:t>
            </a:r>
            <a:r>
              <a:rPr lang="it-IT" dirty="0"/>
              <a:t> miss </a:t>
            </a:r>
            <a:r>
              <a:rPr lang="it-IT" dirty="0" err="1"/>
              <a:t>any</a:t>
            </a:r>
            <a:r>
              <a:rPr lang="it-IT" dirty="0"/>
              <a:t> candidate </a:t>
            </a:r>
            <a:r>
              <a:rPr lang="it-IT" dirty="0" err="1"/>
              <a:t>that</a:t>
            </a:r>
            <a:r>
              <a:rPr lang="it-IT" dirty="0"/>
              <a:t> </a:t>
            </a:r>
            <a:r>
              <a:rPr lang="it-IT" dirty="0" err="1"/>
              <a:t>meets</a:t>
            </a:r>
            <a:r>
              <a:rPr lang="it-IT" dirty="0"/>
              <a:t> the </a:t>
            </a:r>
            <a:r>
              <a:rPr lang="it-IT" dirty="0" err="1"/>
              <a:t>threshold</a:t>
            </a:r>
            <a:r>
              <a:rPr lang="it-IT" dirty="0"/>
              <a:t> t, in </a:t>
            </a:r>
            <a:r>
              <a:rPr lang="it-IT" dirty="0" err="1"/>
              <a:t>another</a:t>
            </a:r>
            <a:r>
              <a:rPr lang="it-IT" dirty="0"/>
              <a:t> </a:t>
            </a:r>
            <a:r>
              <a:rPr lang="it-IT" dirty="0" err="1"/>
              <a:t>words</a:t>
            </a:r>
            <a:r>
              <a:rPr lang="it-IT" dirty="0"/>
              <a:t>, </a:t>
            </a:r>
            <a:r>
              <a:rPr lang="it-IT" dirty="0" err="1"/>
              <a:t>those</a:t>
            </a:r>
            <a:r>
              <a:rPr lang="it-IT" dirty="0"/>
              <a:t> sets pass the </a:t>
            </a:r>
            <a:r>
              <a:rPr lang="it-IT" dirty="0" err="1"/>
              <a:t>filter</a:t>
            </a:r>
            <a:r>
              <a:rPr lang="it-IT" dirty="0"/>
              <a:t> </a:t>
            </a:r>
            <a:r>
              <a:rPr lang="it-IT" dirty="0" err="1"/>
              <a:t>created</a:t>
            </a:r>
            <a:r>
              <a:rPr lang="it-IT" dirty="0"/>
              <a:t> by the </a:t>
            </a:r>
            <a:r>
              <a:rPr lang="it-IT" dirty="0" err="1"/>
              <a:t>prefix</a:t>
            </a:r>
            <a:r>
              <a:rPr lang="it-IT" dirty="0"/>
              <a:t>. </a:t>
            </a:r>
          </a:p>
          <a:p>
            <a:r>
              <a:rPr lang="it-IT" dirty="0" err="1"/>
              <a:t>However</a:t>
            </a:r>
            <a:r>
              <a:rPr lang="it-IT" dirty="0"/>
              <a:t>, for </a:t>
            </a:r>
            <a:r>
              <a:rPr lang="it-IT" dirty="0" err="1"/>
              <a:t>every</a:t>
            </a:r>
            <a:r>
              <a:rPr lang="it-IT" dirty="0"/>
              <a:t> candidate </a:t>
            </a:r>
            <a:r>
              <a:rPr lang="it-IT" dirty="0" err="1"/>
              <a:t>encountered</a:t>
            </a:r>
            <a:r>
              <a:rPr lang="it-IT" dirty="0"/>
              <a:t> in the </a:t>
            </a:r>
            <a:r>
              <a:rPr lang="it-IT" dirty="0" err="1"/>
              <a:t>posting</a:t>
            </a:r>
            <a:r>
              <a:rPr lang="it-IT" dirty="0"/>
              <a:t> </a:t>
            </a:r>
            <a:r>
              <a:rPr lang="it-IT" dirty="0" err="1"/>
              <a:t>lists</a:t>
            </a:r>
            <a:r>
              <a:rPr lang="it-IT" dirty="0"/>
              <a:t> </a:t>
            </a:r>
            <a:r>
              <a:rPr lang="it-IT" dirty="0" err="1"/>
              <a:t>read</a:t>
            </a:r>
            <a:r>
              <a:rPr lang="it-IT" dirty="0"/>
              <a:t>, </a:t>
            </a:r>
            <a:r>
              <a:rPr lang="it-IT" dirty="0" err="1"/>
              <a:t>we</a:t>
            </a:r>
            <a:r>
              <a:rPr lang="it-IT" dirty="0"/>
              <a:t> must compute </a:t>
            </a:r>
            <a:r>
              <a:rPr lang="it-IT" dirty="0" err="1"/>
              <a:t>their</a:t>
            </a:r>
            <a:r>
              <a:rPr lang="it-IT" dirty="0"/>
              <a:t> </a:t>
            </a:r>
            <a:r>
              <a:rPr lang="it-IT" dirty="0" err="1"/>
              <a:t>exact</a:t>
            </a:r>
            <a:r>
              <a:rPr lang="it-IT" dirty="0"/>
              <a:t> </a:t>
            </a:r>
            <a:r>
              <a:rPr lang="it-IT" dirty="0" err="1"/>
              <a:t>overlap</a:t>
            </a:r>
            <a:r>
              <a:rPr lang="it-IT" dirty="0"/>
              <a:t> to </a:t>
            </a:r>
            <a:r>
              <a:rPr lang="it-IT" dirty="0" err="1"/>
              <a:t>verify</a:t>
            </a:r>
            <a:r>
              <a:rPr lang="it-IT" dirty="0"/>
              <a:t> </a:t>
            </a:r>
            <a:r>
              <a:rPr lang="it-IT" dirty="0" err="1"/>
              <a:t>if</a:t>
            </a:r>
            <a:r>
              <a:rPr lang="it-IT" dirty="0"/>
              <a:t> </a:t>
            </a:r>
            <a:r>
              <a:rPr lang="it-IT" dirty="0" err="1"/>
              <a:t>they</a:t>
            </a:r>
            <a:r>
              <a:rPr lang="it-IT" dirty="0"/>
              <a:t> </a:t>
            </a:r>
            <a:r>
              <a:rPr lang="it-IT" dirty="0" err="1"/>
              <a:t>indeed</a:t>
            </a:r>
            <a:r>
              <a:rPr lang="it-IT" dirty="0"/>
              <a:t> </a:t>
            </a:r>
            <a:r>
              <a:rPr lang="it-IT" dirty="0" err="1"/>
              <a:t>meet</a:t>
            </a:r>
            <a:r>
              <a:rPr lang="it-IT" dirty="0"/>
              <a:t> the </a:t>
            </a:r>
            <a:r>
              <a:rPr lang="it-IT" dirty="0" err="1"/>
              <a:t>threshold</a:t>
            </a:r>
            <a:r>
              <a:rPr lang="it-IT" dirty="0"/>
              <a:t>. </a:t>
            </a:r>
          </a:p>
        </p:txBody>
      </p:sp>
    </p:spTree>
    <p:extLst>
      <p:ext uri="{BB962C8B-B14F-4D97-AF65-F5344CB8AC3E}">
        <p14:creationId xmlns:p14="http://schemas.microsoft.com/office/powerpoint/2010/main" val="1464638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207AC1-4A13-C84B-8851-EC598DB6101E}"/>
              </a:ext>
            </a:extLst>
          </p:cNvPr>
          <p:cNvSpPr>
            <a:spLocks noGrp="1"/>
          </p:cNvSpPr>
          <p:nvPr>
            <p:ph type="title"/>
          </p:nvPr>
        </p:nvSpPr>
        <p:spPr/>
        <p:txBody>
          <a:bodyPr/>
          <a:lstStyle/>
          <a:p>
            <a:r>
              <a:rPr lang="it-IT" dirty="0"/>
              <a:t>Top-k </a:t>
            </a:r>
            <a:r>
              <a:rPr lang="it-IT" dirty="0" err="1"/>
              <a:t>overlap</a:t>
            </a:r>
            <a:r>
              <a:rPr lang="it-IT" dirty="0"/>
              <a:t> set </a:t>
            </a:r>
            <a:r>
              <a:rPr lang="it-IT" dirty="0" err="1"/>
              <a:t>similarity</a:t>
            </a:r>
            <a:r>
              <a:rPr lang="it-IT" dirty="0"/>
              <a:t> </a:t>
            </a:r>
            <a:r>
              <a:rPr lang="it-IT" dirty="0" err="1"/>
              <a:t>search</a:t>
            </a:r>
            <a:endParaRPr lang="it-IT" dirty="0"/>
          </a:p>
        </p:txBody>
      </p:sp>
      <p:sp>
        <p:nvSpPr>
          <p:cNvPr id="3" name="Segnaposto contenuto 2">
            <a:extLst>
              <a:ext uri="{FF2B5EF4-FFF2-40B4-BE49-F238E27FC236}">
                <a16:creationId xmlns:a16="http://schemas.microsoft.com/office/drawing/2014/main" id="{D2FC5FCF-F40C-5E45-AECE-1747FFC95687}"/>
              </a:ext>
            </a:extLst>
          </p:cNvPr>
          <p:cNvSpPr>
            <a:spLocks noGrp="1"/>
          </p:cNvSpPr>
          <p:nvPr>
            <p:ph idx="1"/>
          </p:nvPr>
        </p:nvSpPr>
        <p:spPr/>
        <p:txBody>
          <a:bodyPr/>
          <a:lstStyle/>
          <a:p>
            <a:r>
              <a:rPr lang="it-IT" dirty="0"/>
              <a:t>How do </a:t>
            </a:r>
            <a:r>
              <a:rPr lang="it-IT" dirty="0" err="1"/>
              <a:t>we</a:t>
            </a:r>
            <a:r>
              <a:rPr lang="it-IT" dirty="0"/>
              <a:t> use </a:t>
            </a:r>
            <a:r>
              <a:rPr lang="it-IT" dirty="0" err="1"/>
              <a:t>prefix</a:t>
            </a:r>
            <a:r>
              <a:rPr lang="it-IT" dirty="0"/>
              <a:t> </a:t>
            </a:r>
            <a:r>
              <a:rPr lang="it-IT" dirty="0" err="1"/>
              <a:t>filter</a:t>
            </a:r>
            <a:r>
              <a:rPr lang="it-IT" dirty="0"/>
              <a:t> in </a:t>
            </a:r>
            <a:r>
              <a:rPr lang="it-IT" dirty="0" err="1"/>
              <a:t>solving</a:t>
            </a:r>
            <a:r>
              <a:rPr lang="it-IT" dirty="0"/>
              <a:t> the top-k </a:t>
            </a:r>
            <a:r>
              <a:rPr lang="it-IT" dirty="0" err="1"/>
              <a:t>problem</a:t>
            </a:r>
            <a:r>
              <a:rPr lang="it-IT" dirty="0"/>
              <a:t>? </a:t>
            </a:r>
          </a:p>
          <a:p>
            <a:r>
              <a:rPr lang="it-IT" dirty="0"/>
              <a:t>The </a:t>
            </a:r>
            <a:r>
              <a:rPr lang="it-IT" dirty="0" err="1"/>
              <a:t>main</a:t>
            </a:r>
            <a:r>
              <a:rPr lang="it-IT" dirty="0"/>
              <a:t> idea </a:t>
            </a:r>
            <a:r>
              <a:rPr lang="it-IT" dirty="0" err="1"/>
              <a:t>is</a:t>
            </a:r>
            <a:r>
              <a:rPr lang="it-IT" dirty="0"/>
              <a:t> </a:t>
            </a:r>
            <a:r>
              <a:rPr lang="it-IT" dirty="0" err="1"/>
              <a:t>that</a:t>
            </a:r>
            <a:r>
              <a:rPr lang="it-IT" dirty="0"/>
              <a:t> </a:t>
            </a:r>
            <a:r>
              <a:rPr lang="it-IT" dirty="0" err="1"/>
              <a:t>given</a:t>
            </a:r>
            <a:r>
              <a:rPr lang="it-IT" dirty="0"/>
              <a:t> an </a:t>
            </a:r>
            <a:r>
              <a:rPr lang="it-IT" dirty="0" err="1"/>
              <a:t>intersection</a:t>
            </a:r>
            <a:r>
              <a:rPr lang="it-IT" dirty="0"/>
              <a:t> </a:t>
            </a:r>
            <a:r>
              <a:rPr lang="it-IT" dirty="0" err="1"/>
              <a:t>size</a:t>
            </a:r>
            <a:r>
              <a:rPr lang="it-IT" dirty="0"/>
              <a:t> </a:t>
            </a:r>
            <a:r>
              <a:rPr lang="it-IT" dirty="0" err="1"/>
              <a:t>threshold</a:t>
            </a:r>
            <a:r>
              <a:rPr lang="it-IT" dirty="0"/>
              <a:t> </a:t>
            </a:r>
            <a:r>
              <a:rPr lang="it-IT" b="1" dirty="0"/>
              <a:t>t</a:t>
            </a:r>
            <a:r>
              <a:rPr lang="it-IT" dirty="0"/>
              <a:t>, </a:t>
            </a:r>
            <a:r>
              <a:rPr lang="it-IT" dirty="0" err="1"/>
              <a:t>all</a:t>
            </a:r>
            <a:r>
              <a:rPr lang="it-IT" dirty="0"/>
              <a:t> </a:t>
            </a:r>
            <a:r>
              <a:rPr lang="it-IT" dirty="0" err="1"/>
              <a:t>candidates</a:t>
            </a:r>
            <a:r>
              <a:rPr lang="it-IT" dirty="0"/>
              <a:t> X </a:t>
            </a:r>
            <a:r>
              <a:rPr lang="it-IT" dirty="0" err="1"/>
              <a:t>such</a:t>
            </a:r>
            <a:r>
              <a:rPr lang="it-IT" dirty="0"/>
              <a:t> </a:t>
            </a:r>
            <a:r>
              <a:rPr lang="it-IT" dirty="0" err="1"/>
              <a:t>that</a:t>
            </a:r>
            <a:r>
              <a:rPr lang="it-IT" dirty="0"/>
              <a:t> |</a:t>
            </a:r>
            <a:r>
              <a:rPr lang="it-IT" dirty="0" err="1"/>
              <a:t>Q</a:t>
            </a:r>
            <a:r>
              <a:rPr lang="it-IT" dirty="0"/>
              <a:t> ∩ X| ≥ t must be </a:t>
            </a:r>
            <a:r>
              <a:rPr lang="it-IT" dirty="0" err="1"/>
              <a:t>found</a:t>
            </a:r>
            <a:r>
              <a:rPr lang="it-IT" dirty="0"/>
              <a:t> in </a:t>
            </a:r>
            <a:r>
              <a:rPr lang="it-IT" dirty="0" err="1"/>
              <a:t>any</a:t>
            </a:r>
            <a:r>
              <a:rPr lang="it-IT" dirty="0"/>
              <a:t> subset (</a:t>
            </a:r>
            <a:r>
              <a:rPr lang="it-IT" i="1" dirty="0" err="1"/>
              <a:t>prefix</a:t>
            </a:r>
            <a:r>
              <a:rPr lang="it-IT" dirty="0"/>
              <a:t>) of </a:t>
            </a:r>
            <a:r>
              <a:rPr lang="it-IT" dirty="0" err="1"/>
              <a:t>posting</a:t>
            </a:r>
            <a:r>
              <a:rPr lang="it-IT" dirty="0"/>
              <a:t> </a:t>
            </a:r>
            <a:r>
              <a:rPr lang="it-IT" dirty="0" err="1"/>
              <a:t>lists</a:t>
            </a:r>
            <a:r>
              <a:rPr lang="it-IT" dirty="0"/>
              <a:t> </a:t>
            </a:r>
            <a:r>
              <a:rPr lang="it-IT" dirty="0" err="1"/>
              <a:t>given</a:t>
            </a:r>
            <a:r>
              <a:rPr lang="it-IT" dirty="0"/>
              <a:t> the </a:t>
            </a:r>
            <a:r>
              <a:rPr lang="it-IT" dirty="0" err="1"/>
              <a:t>subset’s</a:t>
            </a:r>
            <a:r>
              <a:rPr lang="it-IT" dirty="0"/>
              <a:t> </a:t>
            </a:r>
            <a:r>
              <a:rPr lang="it-IT" dirty="0" err="1"/>
              <a:t>size</a:t>
            </a:r>
            <a:r>
              <a:rPr lang="it-IT" dirty="0"/>
              <a:t> </a:t>
            </a:r>
            <a:r>
              <a:rPr lang="it-IT" dirty="0" err="1"/>
              <a:t>is</a:t>
            </a:r>
            <a:r>
              <a:rPr lang="it-IT" dirty="0"/>
              <a:t> |</a:t>
            </a:r>
            <a:r>
              <a:rPr lang="it-IT" dirty="0" err="1"/>
              <a:t>Q</a:t>
            </a:r>
            <a:r>
              <a:rPr lang="it-IT" dirty="0"/>
              <a:t>| − t + 1, and </a:t>
            </a:r>
            <a:r>
              <a:rPr lang="it-IT" dirty="0" err="1"/>
              <a:t>posting</a:t>
            </a:r>
            <a:r>
              <a:rPr lang="it-IT" dirty="0"/>
              <a:t> </a:t>
            </a:r>
            <a:r>
              <a:rPr lang="it-IT" dirty="0" err="1"/>
              <a:t>lists</a:t>
            </a:r>
            <a:r>
              <a:rPr lang="it-IT" dirty="0"/>
              <a:t> </a:t>
            </a:r>
            <a:r>
              <a:rPr lang="it-IT" dirty="0" err="1"/>
              <a:t>outside</a:t>
            </a:r>
            <a:r>
              <a:rPr lang="it-IT" dirty="0"/>
              <a:t> the subset do </a:t>
            </a:r>
            <a:r>
              <a:rPr lang="it-IT" dirty="0" err="1"/>
              <a:t>not</a:t>
            </a:r>
            <a:r>
              <a:rPr lang="it-IT" dirty="0"/>
              <a:t> </a:t>
            </a:r>
            <a:r>
              <a:rPr lang="it-IT" dirty="0" err="1"/>
              <a:t>need</a:t>
            </a:r>
            <a:r>
              <a:rPr lang="it-IT" dirty="0"/>
              <a:t> to be </a:t>
            </a:r>
            <a:r>
              <a:rPr lang="it-IT" dirty="0" err="1"/>
              <a:t>read</a:t>
            </a:r>
            <a:endParaRPr lang="it-IT" dirty="0"/>
          </a:p>
          <a:p>
            <a:endParaRPr lang="it-IT" dirty="0"/>
          </a:p>
        </p:txBody>
      </p:sp>
    </p:spTree>
    <p:extLst>
      <p:ext uri="{BB962C8B-B14F-4D97-AF65-F5344CB8AC3E}">
        <p14:creationId xmlns:p14="http://schemas.microsoft.com/office/powerpoint/2010/main" val="1795941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32B03A-3E7F-C54D-BEB4-1D2F22B1DD12}"/>
              </a:ext>
            </a:extLst>
          </p:cNvPr>
          <p:cNvSpPr>
            <a:spLocks noGrp="1"/>
          </p:cNvSpPr>
          <p:nvPr>
            <p:ph type="title"/>
          </p:nvPr>
        </p:nvSpPr>
        <p:spPr/>
        <p:txBody>
          <a:bodyPr/>
          <a:lstStyle/>
          <a:p>
            <a:r>
              <a:rPr lang="en-US" dirty="0"/>
              <a:t>Second solution (</a:t>
            </a:r>
            <a:r>
              <a:rPr lang="en-US" dirty="0" err="1"/>
              <a:t>ProbeSet</a:t>
            </a:r>
            <a:r>
              <a:rPr lang="en-US" dirty="0"/>
              <a:t>)</a:t>
            </a:r>
            <a:endParaRPr lang="it-IT" dirty="0"/>
          </a:p>
        </p:txBody>
      </p:sp>
      <p:sp>
        <p:nvSpPr>
          <p:cNvPr id="3" name="Segnaposto contenuto 2">
            <a:extLst>
              <a:ext uri="{FF2B5EF4-FFF2-40B4-BE49-F238E27FC236}">
                <a16:creationId xmlns:a16="http://schemas.microsoft.com/office/drawing/2014/main" id="{50AC3A1C-893E-F64D-9F5A-0E046FE74DB2}"/>
              </a:ext>
            </a:extLst>
          </p:cNvPr>
          <p:cNvSpPr>
            <a:spLocks noGrp="1"/>
          </p:cNvSpPr>
          <p:nvPr>
            <p:ph idx="1"/>
          </p:nvPr>
        </p:nvSpPr>
        <p:spPr/>
        <p:txBody>
          <a:bodyPr>
            <a:normAutofit fontScale="92500" lnSpcReduction="20000"/>
          </a:bodyPr>
          <a:lstStyle/>
          <a:p>
            <a:r>
              <a:rPr lang="it-IT" dirty="0" err="1"/>
              <a:t>ProbeSet</a:t>
            </a:r>
            <a:r>
              <a:rPr lang="it-IT" dirty="0"/>
              <a:t> exploits the </a:t>
            </a:r>
            <a:r>
              <a:rPr lang="it-IT" dirty="0" err="1"/>
              <a:t>Prefix</a:t>
            </a:r>
            <a:r>
              <a:rPr lang="it-IT" dirty="0"/>
              <a:t> </a:t>
            </a:r>
            <a:r>
              <a:rPr lang="it-IT" dirty="0" err="1"/>
              <a:t>Filter</a:t>
            </a:r>
            <a:r>
              <a:rPr lang="it-IT" dirty="0"/>
              <a:t> and a </a:t>
            </a:r>
            <a:r>
              <a:rPr lang="it-IT" dirty="0" err="1"/>
              <a:t>smart</a:t>
            </a:r>
            <a:r>
              <a:rPr lang="it-IT" dirty="0"/>
              <a:t> </a:t>
            </a:r>
            <a:r>
              <a:rPr lang="it-IT" dirty="0" err="1"/>
              <a:t>index</a:t>
            </a:r>
            <a:r>
              <a:rPr lang="it-IT" dirty="0"/>
              <a:t> </a:t>
            </a:r>
            <a:r>
              <a:rPr lang="it-IT" dirty="0" err="1"/>
              <a:t>as</a:t>
            </a:r>
            <a:r>
              <a:rPr lang="it-IT" dirty="0"/>
              <a:t> </a:t>
            </a:r>
            <a:r>
              <a:rPr lang="it-IT" dirty="0" err="1"/>
              <a:t>follows</a:t>
            </a:r>
            <a:endParaRPr lang="it-IT" dirty="0"/>
          </a:p>
          <a:p>
            <a:r>
              <a:rPr lang="it-IT" dirty="0"/>
              <a:t>A </a:t>
            </a:r>
            <a:r>
              <a:rPr lang="it-IT" dirty="0" err="1"/>
              <a:t>priority</a:t>
            </a:r>
            <a:r>
              <a:rPr lang="it-IT" dirty="0"/>
              <a:t> </a:t>
            </a:r>
            <a:r>
              <a:rPr lang="it-IT" dirty="0" err="1"/>
              <a:t>queue</a:t>
            </a:r>
            <a:r>
              <a:rPr lang="it-IT" dirty="0"/>
              <a:t> (</a:t>
            </a:r>
            <a:r>
              <a:rPr lang="it-IT" dirty="0" err="1"/>
              <a:t>size</a:t>
            </a:r>
            <a:r>
              <a:rPr lang="it-IT" dirty="0"/>
              <a:t> k) </a:t>
            </a:r>
            <a:r>
              <a:rPr lang="it-IT" dirty="0" err="1"/>
              <a:t>keeps</a:t>
            </a:r>
            <a:r>
              <a:rPr lang="it-IT" dirty="0"/>
              <a:t> </a:t>
            </a:r>
            <a:r>
              <a:rPr lang="it-IT" dirty="0" err="1"/>
              <a:t>track</a:t>
            </a:r>
            <a:r>
              <a:rPr lang="it-IT" dirty="0"/>
              <a:t> of the </a:t>
            </a:r>
            <a:r>
              <a:rPr lang="it-IT" dirty="0" err="1"/>
              <a:t>running</a:t>
            </a:r>
            <a:r>
              <a:rPr lang="it-IT" dirty="0"/>
              <a:t> top-k </a:t>
            </a:r>
            <a:r>
              <a:rPr lang="it-IT" dirty="0" err="1"/>
              <a:t>candidates</a:t>
            </a:r>
            <a:endParaRPr lang="it-IT" dirty="0"/>
          </a:p>
          <a:p>
            <a:r>
              <a:rPr lang="it-IT" dirty="0"/>
              <a:t>The </a:t>
            </a:r>
            <a:r>
              <a:rPr lang="it-IT" dirty="0" err="1"/>
              <a:t>algorithm</a:t>
            </a:r>
            <a:r>
              <a:rPr lang="it-IT" dirty="0"/>
              <a:t> </a:t>
            </a:r>
            <a:r>
              <a:rPr lang="it-IT" dirty="0" err="1"/>
              <a:t>starts</a:t>
            </a:r>
            <a:r>
              <a:rPr lang="it-IT" dirty="0"/>
              <a:t> by </a:t>
            </a:r>
            <a:r>
              <a:rPr lang="it-IT" dirty="0" err="1"/>
              <a:t>reading</a:t>
            </a:r>
            <a:r>
              <a:rPr lang="it-IT" dirty="0"/>
              <a:t> the first </a:t>
            </a:r>
            <a:r>
              <a:rPr lang="it-IT" dirty="0" err="1"/>
              <a:t>posting</a:t>
            </a:r>
            <a:r>
              <a:rPr lang="it-IT" dirty="0"/>
              <a:t> list</a:t>
            </a:r>
          </a:p>
          <a:p>
            <a:pPr lvl="1"/>
            <a:r>
              <a:rPr lang="it-IT" sz="2800" dirty="0"/>
              <a:t>for </a:t>
            </a:r>
            <a:r>
              <a:rPr lang="it-IT" sz="2800" dirty="0" err="1"/>
              <a:t>every</a:t>
            </a:r>
            <a:r>
              <a:rPr lang="it-IT" sz="2800" dirty="0"/>
              <a:t> new candidate, </a:t>
            </a:r>
            <a:r>
              <a:rPr lang="it-IT" sz="2800" dirty="0" err="1"/>
              <a:t>it</a:t>
            </a:r>
            <a:r>
              <a:rPr lang="it-IT" sz="2800" dirty="0"/>
              <a:t> </a:t>
            </a:r>
            <a:r>
              <a:rPr lang="it-IT" sz="2800" dirty="0" err="1"/>
              <a:t>computes</a:t>
            </a:r>
            <a:r>
              <a:rPr lang="it-IT" sz="2800" dirty="0"/>
              <a:t> the </a:t>
            </a:r>
            <a:r>
              <a:rPr lang="it-IT" sz="2800" dirty="0" err="1"/>
              <a:t>exact</a:t>
            </a:r>
            <a:r>
              <a:rPr lang="it-IT" sz="2800" dirty="0"/>
              <a:t> </a:t>
            </a:r>
            <a:r>
              <a:rPr lang="it-IT" sz="2800" dirty="0" err="1"/>
              <a:t>intersection</a:t>
            </a:r>
            <a:r>
              <a:rPr lang="it-IT" sz="2800" dirty="0"/>
              <a:t> </a:t>
            </a:r>
            <a:r>
              <a:rPr lang="it-IT" sz="2800" dirty="0" err="1"/>
              <a:t>size</a:t>
            </a:r>
            <a:r>
              <a:rPr lang="it-IT" sz="2800" dirty="0"/>
              <a:t>. </a:t>
            </a:r>
          </a:p>
          <a:p>
            <a:pPr lvl="1"/>
            <a:r>
              <a:rPr lang="it-IT" sz="2800" dirty="0" err="1"/>
              <a:t>if</a:t>
            </a:r>
            <a:r>
              <a:rPr lang="it-IT" sz="2800" dirty="0"/>
              <a:t> the </a:t>
            </a:r>
            <a:r>
              <a:rPr lang="it-IT" sz="2800" dirty="0" err="1"/>
              <a:t>intersection</a:t>
            </a:r>
            <a:r>
              <a:rPr lang="it-IT" sz="2800" dirty="0"/>
              <a:t> </a:t>
            </a:r>
            <a:r>
              <a:rPr lang="it-IT" sz="2800" dirty="0" err="1"/>
              <a:t>size</a:t>
            </a:r>
            <a:r>
              <a:rPr lang="it-IT" sz="2800" dirty="0"/>
              <a:t> </a:t>
            </a:r>
            <a:r>
              <a:rPr lang="it-IT" sz="2800" dirty="0" err="1"/>
              <a:t>is</a:t>
            </a:r>
            <a:r>
              <a:rPr lang="it-IT" sz="2800" dirty="0"/>
              <a:t> </a:t>
            </a:r>
            <a:r>
              <a:rPr lang="it-IT" sz="2800" dirty="0" err="1"/>
              <a:t>greater</a:t>
            </a:r>
            <a:r>
              <a:rPr lang="it-IT" sz="2800" dirty="0"/>
              <a:t> </a:t>
            </a:r>
            <a:r>
              <a:rPr lang="it-IT" sz="2800" dirty="0" err="1"/>
              <a:t>than</a:t>
            </a:r>
            <a:r>
              <a:rPr lang="it-IT" sz="2800" dirty="0"/>
              <a:t> the </a:t>
            </a:r>
            <a:r>
              <a:rPr lang="it-IT" sz="2800" dirty="0" err="1"/>
              <a:t>current</a:t>
            </a:r>
            <a:r>
              <a:rPr lang="it-IT" sz="2800" dirty="0"/>
              <a:t> k-</a:t>
            </a:r>
            <a:r>
              <a:rPr lang="it-IT" sz="2800" dirty="0" err="1"/>
              <a:t>th</a:t>
            </a:r>
            <a:r>
              <a:rPr lang="it-IT" sz="2800" dirty="0"/>
              <a:t> </a:t>
            </a:r>
            <a:r>
              <a:rPr lang="it-IT" sz="2800" dirty="0" err="1"/>
              <a:t>candidate’s</a:t>
            </a:r>
            <a:r>
              <a:rPr lang="it-IT" sz="2800" dirty="0"/>
              <a:t> </a:t>
            </a:r>
            <a:r>
              <a:rPr lang="it-IT" sz="2800" dirty="0" err="1"/>
              <a:t>intersection</a:t>
            </a:r>
            <a:r>
              <a:rPr lang="it-IT" sz="2800" dirty="0"/>
              <a:t> </a:t>
            </a:r>
            <a:r>
              <a:rPr lang="it-IT" sz="2800" dirty="0" err="1"/>
              <a:t>size</a:t>
            </a:r>
            <a:r>
              <a:rPr lang="it-IT" sz="2800" dirty="0"/>
              <a:t>, the new candidate </a:t>
            </a:r>
            <a:r>
              <a:rPr lang="it-IT" sz="2800" dirty="0" err="1"/>
              <a:t>updates</a:t>
            </a:r>
            <a:r>
              <a:rPr lang="it-IT" sz="2800" dirty="0"/>
              <a:t> the </a:t>
            </a:r>
            <a:r>
              <a:rPr lang="it-IT" sz="2800" dirty="0" err="1"/>
              <a:t>queue</a:t>
            </a:r>
            <a:r>
              <a:rPr lang="it-IT" sz="2800" dirty="0"/>
              <a:t>. </a:t>
            </a:r>
            <a:r>
              <a:rPr lang="it-IT" sz="2800" dirty="0" err="1"/>
              <a:t>Otherwise</a:t>
            </a:r>
            <a:r>
              <a:rPr lang="it-IT" sz="2800" dirty="0"/>
              <a:t> the </a:t>
            </a:r>
            <a:r>
              <a:rPr lang="it-IT" sz="2800" dirty="0" err="1"/>
              <a:t>queue</a:t>
            </a:r>
            <a:r>
              <a:rPr lang="it-IT" sz="2800" dirty="0"/>
              <a:t> </a:t>
            </a:r>
            <a:r>
              <a:rPr lang="it-IT" sz="2800" dirty="0" err="1"/>
              <a:t>is</a:t>
            </a:r>
            <a:r>
              <a:rPr lang="it-IT" sz="2800" dirty="0"/>
              <a:t> </a:t>
            </a:r>
            <a:r>
              <a:rPr lang="it-IT" sz="2800" dirty="0" err="1"/>
              <a:t>not</a:t>
            </a:r>
            <a:r>
              <a:rPr lang="it-IT" sz="2800" dirty="0"/>
              <a:t> </a:t>
            </a:r>
            <a:r>
              <a:rPr lang="it-IT" sz="2800" dirty="0" err="1"/>
              <a:t>touched</a:t>
            </a:r>
            <a:r>
              <a:rPr lang="it-IT" sz="2800" dirty="0"/>
              <a:t>. </a:t>
            </a:r>
          </a:p>
          <a:p>
            <a:pPr lvl="1"/>
            <a:r>
              <a:rPr lang="it-IT" sz="2800" dirty="0"/>
              <a:t>the </a:t>
            </a:r>
            <a:r>
              <a:rPr lang="it-IT" sz="2800" dirty="0" err="1"/>
              <a:t>running</a:t>
            </a:r>
            <a:r>
              <a:rPr lang="it-IT" sz="2800" dirty="0"/>
              <a:t> k-</a:t>
            </a:r>
            <a:r>
              <a:rPr lang="it-IT" sz="2800" dirty="0" err="1"/>
              <a:t>th</a:t>
            </a:r>
            <a:r>
              <a:rPr lang="it-IT" sz="2800" dirty="0"/>
              <a:t> </a:t>
            </a:r>
            <a:r>
              <a:rPr lang="it-IT" sz="2800" dirty="0" err="1"/>
              <a:t>candidate’s</a:t>
            </a:r>
            <a:r>
              <a:rPr lang="it-IT" sz="2800" dirty="0"/>
              <a:t> </a:t>
            </a:r>
            <a:r>
              <a:rPr lang="it-IT" sz="2800" dirty="0" err="1"/>
              <a:t>intersection</a:t>
            </a:r>
            <a:r>
              <a:rPr lang="it-IT" sz="2800" dirty="0"/>
              <a:t> </a:t>
            </a:r>
            <a:r>
              <a:rPr lang="it-IT" sz="2800" dirty="0" err="1"/>
              <a:t>size</a:t>
            </a:r>
            <a:r>
              <a:rPr lang="it-IT" sz="2800" dirty="0"/>
              <a:t> </a:t>
            </a:r>
            <a:r>
              <a:rPr lang="it-IT" sz="2800" dirty="0" err="1"/>
              <a:t>works</a:t>
            </a:r>
            <a:r>
              <a:rPr lang="it-IT" sz="2800" dirty="0"/>
              <a:t> </a:t>
            </a:r>
            <a:r>
              <a:rPr lang="it-IT" sz="2800" dirty="0" err="1"/>
              <a:t>as</a:t>
            </a:r>
            <a:r>
              <a:rPr lang="it-IT" sz="2800" dirty="0"/>
              <a:t> a </a:t>
            </a:r>
            <a:r>
              <a:rPr lang="it-IT" sz="2800" dirty="0" err="1"/>
              <a:t>threshold</a:t>
            </a:r>
            <a:r>
              <a:rPr lang="it-IT" sz="2800" dirty="0"/>
              <a:t>: </a:t>
            </a:r>
            <a:r>
              <a:rPr lang="it-IT" sz="2800" dirty="0" err="1"/>
              <a:t>after</a:t>
            </a:r>
            <a:r>
              <a:rPr lang="it-IT" sz="2800" dirty="0"/>
              <a:t> </a:t>
            </a:r>
            <a:r>
              <a:rPr lang="it-IT" sz="2800" dirty="0" err="1"/>
              <a:t>finishing</a:t>
            </a:r>
            <a:r>
              <a:rPr lang="it-IT" sz="2800" dirty="0"/>
              <a:t> </a:t>
            </a:r>
            <a:r>
              <a:rPr lang="it-IT" sz="2800" dirty="0" err="1"/>
              <a:t>reading</a:t>
            </a:r>
            <a:r>
              <a:rPr lang="it-IT" sz="2800" dirty="0"/>
              <a:t> a </a:t>
            </a:r>
            <a:r>
              <a:rPr lang="it-IT" sz="2800" dirty="0" err="1"/>
              <a:t>posting</a:t>
            </a:r>
            <a:r>
              <a:rPr lang="it-IT" sz="2800" dirty="0"/>
              <a:t> list, </a:t>
            </a:r>
            <a:r>
              <a:rPr lang="it-IT" sz="2800" dirty="0" err="1"/>
              <a:t>we</a:t>
            </a:r>
            <a:r>
              <a:rPr lang="it-IT" sz="2800" dirty="0"/>
              <a:t> </a:t>
            </a:r>
            <a:r>
              <a:rPr lang="it-IT" sz="2800" dirty="0" err="1"/>
              <a:t>need</a:t>
            </a:r>
            <a:r>
              <a:rPr lang="it-IT" sz="2800" dirty="0"/>
              <a:t> to </a:t>
            </a:r>
            <a:r>
              <a:rPr lang="it-IT" sz="2800" dirty="0" err="1"/>
              <a:t>check</a:t>
            </a:r>
            <a:r>
              <a:rPr lang="it-IT" sz="2800" dirty="0"/>
              <a:t> the </a:t>
            </a:r>
            <a:r>
              <a:rPr lang="it-IT" sz="2800" dirty="0" err="1"/>
              <a:t>overlap</a:t>
            </a:r>
            <a:r>
              <a:rPr lang="it-IT" sz="2800" dirty="0"/>
              <a:t> of the </a:t>
            </a:r>
            <a:r>
              <a:rPr lang="it-IT" sz="2800" dirty="0" err="1"/>
              <a:t>current</a:t>
            </a:r>
            <a:r>
              <a:rPr lang="it-IT" sz="2800" dirty="0"/>
              <a:t> k-</a:t>
            </a:r>
            <a:r>
              <a:rPr lang="it-IT" sz="2800" dirty="0" err="1"/>
              <a:t>th</a:t>
            </a:r>
            <a:r>
              <a:rPr lang="it-IT" sz="2800" dirty="0"/>
              <a:t> candidate </a:t>
            </a:r>
            <a:r>
              <a:rPr lang="it-IT" sz="2800" dirty="0" err="1"/>
              <a:t>X</a:t>
            </a:r>
            <a:r>
              <a:rPr lang="it-IT" sz="2800" baseline="-25000" dirty="0" err="1"/>
              <a:t>k</a:t>
            </a:r>
            <a:r>
              <a:rPr lang="it-IT" sz="2800" dirty="0"/>
              <a:t>, |</a:t>
            </a:r>
            <a:r>
              <a:rPr lang="it-IT" sz="2800" dirty="0" err="1"/>
              <a:t>Q∩X</a:t>
            </a:r>
            <a:r>
              <a:rPr lang="it-IT" sz="2800" baseline="-25000" dirty="0" err="1"/>
              <a:t>k</a:t>
            </a:r>
            <a:r>
              <a:rPr lang="it-IT" sz="2800" dirty="0"/>
              <a:t>|, and </a:t>
            </a:r>
            <a:r>
              <a:rPr lang="it-IT" sz="2800" dirty="0" err="1"/>
              <a:t>if</a:t>
            </a:r>
            <a:r>
              <a:rPr lang="it-IT" sz="2800" dirty="0"/>
              <a:t> the </a:t>
            </a:r>
            <a:r>
              <a:rPr lang="it-IT" sz="2800" dirty="0" err="1"/>
              <a:t>number</a:t>
            </a:r>
            <a:r>
              <a:rPr lang="it-IT" sz="2800" dirty="0"/>
              <a:t> of </a:t>
            </a:r>
            <a:r>
              <a:rPr lang="it-IT" sz="2800" dirty="0" err="1"/>
              <a:t>lists</a:t>
            </a:r>
            <a:r>
              <a:rPr lang="it-IT" sz="2800" dirty="0"/>
              <a:t> </a:t>
            </a:r>
            <a:r>
              <a:rPr lang="it-IT" sz="2800" dirty="0" err="1"/>
              <a:t>already</a:t>
            </a:r>
            <a:r>
              <a:rPr lang="it-IT" sz="2800" dirty="0"/>
              <a:t> </a:t>
            </a:r>
            <a:r>
              <a:rPr lang="it-IT" sz="2800" dirty="0" err="1"/>
              <a:t>read</a:t>
            </a:r>
            <a:r>
              <a:rPr lang="it-IT" sz="2800" dirty="0"/>
              <a:t> so far </a:t>
            </a:r>
            <a:r>
              <a:rPr lang="it-IT" sz="2800" dirty="0" err="1"/>
              <a:t>is</a:t>
            </a:r>
            <a:r>
              <a:rPr lang="it-IT" sz="2800" dirty="0"/>
              <a:t> </a:t>
            </a:r>
            <a:r>
              <a:rPr lang="it-IT" sz="2800" dirty="0" err="1"/>
              <a:t>equal</a:t>
            </a:r>
            <a:r>
              <a:rPr lang="it-IT" sz="2800" dirty="0"/>
              <a:t> to |</a:t>
            </a:r>
            <a:r>
              <a:rPr lang="it-IT" sz="2800" dirty="0" err="1"/>
              <a:t>Q</a:t>
            </a:r>
            <a:r>
              <a:rPr lang="it-IT" sz="2800" dirty="0"/>
              <a:t>| − |</a:t>
            </a:r>
            <a:r>
              <a:rPr lang="it-IT" sz="2800" dirty="0" err="1"/>
              <a:t>Q</a:t>
            </a:r>
            <a:r>
              <a:rPr lang="it-IT" sz="2800" dirty="0"/>
              <a:t> ∩ </a:t>
            </a:r>
            <a:r>
              <a:rPr lang="it-IT" sz="2800" dirty="0" err="1"/>
              <a:t>X</a:t>
            </a:r>
            <a:r>
              <a:rPr lang="it-IT" sz="2800" baseline="-25000" dirty="0" err="1"/>
              <a:t>k</a:t>
            </a:r>
            <a:r>
              <a:rPr lang="it-IT" sz="2800" dirty="0"/>
              <a:t>| + 1, </a:t>
            </a:r>
            <a:r>
              <a:rPr lang="it-IT" sz="2800" dirty="0" err="1"/>
              <a:t>then</a:t>
            </a:r>
            <a:r>
              <a:rPr lang="it-IT" sz="2800" dirty="0"/>
              <a:t> the </a:t>
            </a:r>
            <a:r>
              <a:rPr lang="it-IT" sz="2800" dirty="0" err="1"/>
              <a:t>algorithm</a:t>
            </a:r>
            <a:r>
              <a:rPr lang="it-IT" sz="2800" dirty="0"/>
              <a:t> </a:t>
            </a:r>
            <a:r>
              <a:rPr lang="it-IT" sz="2800" dirty="0" err="1"/>
              <a:t>stops</a:t>
            </a:r>
            <a:r>
              <a:rPr lang="it-IT" sz="2800" dirty="0"/>
              <a:t> </a:t>
            </a:r>
            <a:r>
              <a:rPr lang="it-IT" sz="2800" dirty="0" err="1"/>
              <a:t>reading</a:t>
            </a:r>
            <a:r>
              <a:rPr lang="it-IT" sz="2800" dirty="0"/>
              <a:t> new </a:t>
            </a:r>
            <a:r>
              <a:rPr lang="it-IT" sz="2800" dirty="0" err="1"/>
              <a:t>lists</a:t>
            </a:r>
            <a:r>
              <a:rPr lang="it-IT" sz="2800" dirty="0"/>
              <a:t> and </a:t>
            </a:r>
            <a:r>
              <a:rPr lang="it-IT" sz="2800" dirty="0" err="1"/>
              <a:t>returns</a:t>
            </a:r>
            <a:r>
              <a:rPr lang="it-IT" sz="2800" dirty="0"/>
              <a:t> the </a:t>
            </a:r>
            <a:r>
              <a:rPr lang="it-IT" sz="2800" dirty="0" err="1"/>
              <a:t>current</a:t>
            </a:r>
            <a:r>
              <a:rPr lang="it-IT" sz="2800" dirty="0"/>
              <a:t> </a:t>
            </a:r>
            <a:r>
              <a:rPr lang="it-IT" sz="2800" dirty="0" err="1"/>
              <a:t>running</a:t>
            </a:r>
            <a:r>
              <a:rPr lang="it-IT" sz="2800" dirty="0"/>
              <a:t> top-k </a:t>
            </a:r>
            <a:r>
              <a:rPr lang="it-IT" sz="2800" dirty="0" err="1"/>
              <a:t>candidates</a:t>
            </a:r>
            <a:r>
              <a:rPr lang="it-IT" sz="2800" dirty="0"/>
              <a:t> </a:t>
            </a:r>
            <a:r>
              <a:rPr lang="it-IT" sz="2800" dirty="0" err="1"/>
              <a:t>as</a:t>
            </a:r>
            <a:r>
              <a:rPr lang="it-IT" sz="2800" dirty="0"/>
              <a:t> the </a:t>
            </a:r>
            <a:r>
              <a:rPr lang="it-IT" sz="2800" dirty="0" err="1"/>
              <a:t>result</a:t>
            </a:r>
            <a:r>
              <a:rPr lang="it-IT" sz="2800" dirty="0"/>
              <a:t>. </a:t>
            </a:r>
          </a:p>
          <a:p>
            <a:pPr lvl="1"/>
            <a:r>
              <a:rPr lang="it-IT" sz="2800" dirty="0" err="1"/>
              <a:t>since</a:t>
            </a:r>
            <a:r>
              <a:rPr lang="it-IT" sz="2800" dirty="0"/>
              <a:t> |</a:t>
            </a:r>
            <a:r>
              <a:rPr lang="it-IT" sz="2800" dirty="0" err="1"/>
              <a:t>Q</a:t>
            </a:r>
            <a:r>
              <a:rPr lang="it-IT" sz="2800" dirty="0"/>
              <a:t> ∩ </a:t>
            </a:r>
            <a:r>
              <a:rPr lang="it-IT" sz="2800" dirty="0" err="1"/>
              <a:t>X</a:t>
            </a:r>
            <a:r>
              <a:rPr lang="it-IT" sz="2800" baseline="-25000" dirty="0" err="1"/>
              <a:t>k</a:t>
            </a:r>
            <a:r>
              <a:rPr lang="it-IT" sz="2800" dirty="0"/>
              <a:t>| </a:t>
            </a:r>
            <a:r>
              <a:rPr lang="it-IT" sz="2800" dirty="0" err="1"/>
              <a:t>is</a:t>
            </a:r>
            <a:r>
              <a:rPr lang="it-IT" sz="2800" dirty="0"/>
              <a:t> the </a:t>
            </a:r>
            <a:r>
              <a:rPr lang="it-IT" sz="2800" dirty="0" err="1"/>
              <a:t>threshold</a:t>
            </a:r>
            <a:r>
              <a:rPr lang="it-IT" sz="2800" dirty="0"/>
              <a:t>, the first |</a:t>
            </a:r>
            <a:r>
              <a:rPr lang="it-IT" sz="2800" dirty="0" err="1"/>
              <a:t>Q</a:t>
            </a:r>
            <a:r>
              <a:rPr lang="it-IT" sz="2800" dirty="0"/>
              <a:t>| − |</a:t>
            </a:r>
            <a:r>
              <a:rPr lang="it-IT" sz="2800" dirty="0" err="1"/>
              <a:t>Q</a:t>
            </a:r>
            <a:r>
              <a:rPr lang="it-IT" sz="2800" dirty="0"/>
              <a:t> ∩ </a:t>
            </a:r>
            <a:r>
              <a:rPr lang="it-IT" sz="2800" dirty="0" err="1"/>
              <a:t>X</a:t>
            </a:r>
            <a:r>
              <a:rPr lang="it-IT" sz="2800" baseline="-25000" dirty="0" err="1"/>
              <a:t>k</a:t>
            </a:r>
            <a:r>
              <a:rPr lang="it-IT" sz="2800" dirty="0"/>
              <a:t>| + 1 </a:t>
            </a:r>
            <a:r>
              <a:rPr lang="it-IT" sz="2800" dirty="0" err="1"/>
              <a:t>posting</a:t>
            </a:r>
            <a:r>
              <a:rPr lang="it-IT" sz="2800" dirty="0"/>
              <a:t> </a:t>
            </a:r>
            <a:r>
              <a:rPr lang="it-IT" sz="2800" dirty="0" err="1"/>
              <a:t>lists</a:t>
            </a:r>
            <a:r>
              <a:rPr lang="it-IT" sz="2800" dirty="0"/>
              <a:t> </a:t>
            </a:r>
            <a:r>
              <a:rPr lang="it-IT" sz="2800" dirty="0" err="1"/>
              <a:t>become</a:t>
            </a:r>
            <a:r>
              <a:rPr lang="it-IT" sz="2800" dirty="0"/>
              <a:t> the </a:t>
            </a:r>
            <a:r>
              <a:rPr lang="it-IT" sz="2800" dirty="0" err="1"/>
              <a:t>prefix</a:t>
            </a:r>
            <a:r>
              <a:rPr lang="it-IT" sz="2800" dirty="0"/>
              <a:t>. </a:t>
            </a:r>
          </a:p>
        </p:txBody>
      </p:sp>
    </p:spTree>
    <p:extLst>
      <p:ext uri="{BB962C8B-B14F-4D97-AF65-F5344CB8AC3E}">
        <p14:creationId xmlns:p14="http://schemas.microsoft.com/office/powerpoint/2010/main" val="3881292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825984-DDE9-2342-A23F-F5023F3E8F4F}"/>
              </a:ext>
            </a:extLst>
          </p:cNvPr>
          <p:cNvSpPr>
            <a:spLocks noGrp="1"/>
          </p:cNvSpPr>
          <p:nvPr>
            <p:ph type="title"/>
          </p:nvPr>
        </p:nvSpPr>
        <p:spPr/>
        <p:txBody>
          <a:bodyPr/>
          <a:lstStyle/>
          <a:p>
            <a:r>
              <a:rPr lang="en-US" dirty="0"/>
              <a:t>Example (1/5)</a:t>
            </a:r>
            <a:endParaRPr lang="it-IT" dirty="0"/>
          </a:p>
        </p:txBody>
      </p:sp>
      <p:sp>
        <p:nvSpPr>
          <p:cNvPr id="3" name="Segnaposto contenuto 2">
            <a:extLst>
              <a:ext uri="{FF2B5EF4-FFF2-40B4-BE49-F238E27FC236}">
                <a16:creationId xmlns:a16="http://schemas.microsoft.com/office/drawing/2014/main" id="{AA05920B-B01A-3243-B466-D90811F1B625}"/>
              </a:ext>
            </a:extLst>
          </p:cNvPr>
          <p:cNvSpPr>
            <a:spLocks noGrp="1"/>
          </p:cNvSpPr>
          <p:nvPr>
            <p:ph idx="1"/>
          </p:nvPr>
        </p:nvSpPr>
        <p:spPr>
          <a:xfrm>
            <a:off x="434235" y="3933173"/>
            <a:ext cx="11323529" cy="2599846"/>
          </a:xfrm>
        </p:spPr>
        <p:txBody>
          <a:bodyPr>
            <a:normAutofit/>
          </a:bodyPr>
          <a:lstStyle/>
          <a:p>
            <a:pPr marL="0" indent="0">
              <a:buNone/>
            </a:pPr>
            <a:r>
              <a:rPr lang="en-US" dirty="0"/>
              <a:t>We first read the posting list of v</a:t>
            </a:r>
            <a:r>
              <a:rPr lang="en-US" baseline="-25000" dirty="0"/>
              <a:t>1</a:t>
            </a:r>
            <a:r>
              <a:rPr lang="en-US" dirty="0"/>
              <a:t>, which leads us to read and compute the exact intersection size for X</a:t>
            </a:r>
            <a:r>
              <a:rPr lang="en-US" baseline="-25000" dirty="0"/>
              <a:t>1</a:t>
            </a:r>
            <a:r>
              <a:rPr lang="en-US" dirty="0"/>
              <a:t>: |Q ∩ X</a:t>
            </a:r>
            <a:r>
              <a:rPr lang="en-US" baseline="-25000" dirty="0"/>
              <a:t>1 </a:t>
            </a:r>
            <a:r>
              <a:rPr lang="en-US" dirty="0"/>
              <a:t>| = 3 </a:t>
            </a:r>
          </a:p>
          <a:p>
            <a:pPr marL="0" indent="0">
              <a:buNone/>
            </a:pPr>
            <a:r>
              <a:rPr lang="en-US" dirty="0"/>
              <a:t>The queue is </a:t>
            </a:r>
            <a:r>
              <a:rPr lang="en-US" dirty="0" err="1"/>
              <a:t>empy</a:t>
            </a:r>
            <a:r>
              <a:rPr lang="en-US" dirty="0"/>
              <a:t>, then we push X</a:t>
            </a:r>
            <a:r>
              <a:rPr lang="en-US" baseline="-25000" dirty="0"/>
              <a:t>1</a:t>
            </a:r>
            <a:endParaRPr lang="en-US" dirty="0"/>
          </a:p>
          <a:p>
            <a:endParaRPr lang="en-US" dirty="0"/>
          </a:p>
        </p:txBody>
      </p:sp>
      <p:sp>
        <p:nvSpPr>
          <p:cNvPr id="10" name="Rettangolo 9">
            <a:extLst>
              <a:ext uri="{FF2B5EF4-FFF2-40B4-BE49-F238E27FC236}">
                <a16:creationId xmlns:a16="http://schemas.microsoft.com/office/drawing/2014/main" id="{F2A9E654-08DF-4E4A-81C1-4257BD876E74}"/>
              </a:ext>
            </a:extLst>
          </p:cNvPr>
          <p:cNvSpPr/>
          <p:nvPr/>
        </p:nvSpPr>
        <p:spPr>
          <a:xfrm>
            <a:off x="6095998" y="1580668"/>
            <a:ext cx="2378615" cy="375781"/>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4EFD076-3E47-EB4F-B21A-DB4951423EE3}"/>
              </a:ext>
            </a:extLst>
          </p:cNvPr>
          <p:cNvSpPr txBox="1"/>
          <p:nvPr/>
        </p:nvSpPr>
        <p:spPr>
          <a:xfrm>
            <a:off x="434235" y="3336607"/>
            <a:ext cx="11323529" cy="461665"/>
          </a:xfrm>
          <a:prstGeom prst="rect">
            <a:avLst/>
          </a:prstGeom>
          <a:noFill/>
        </p:spPr>
        <p:txBody>
          <a:bodyPr wrap="square" rtlCol="0">
            <a:spAutoFit/>
          </a:bodyPr>
          <a:lstStyle/>
          <a:p>
            <a:r>
              <a:rPr lang="en-US" sz="2400" dirty="0">
                <a:solidFill>
                  <a:srgbClr val="FF0000"/>
                </a:solidFill>
              </a:rPr>
              <a:t>Q = {v</a:t>
            </a:r>
            <a:r>
              <a:rPr lang="en-US" sz="2400" baseline="-25000" dirty="0">
                <a:solidFill>
                  <a:srgbClr val="FF0000"/>
                </a:solidFill>
              </a:rPr>
              <a:t>1</a:t>
            </a:r>
            <a:r>
              <a:rPr lang="en-US" sz="2400" dirty="0">
                <a:solidFill>
                  <a:srgbClr val="FF0000"/>
                </a:solidFill>
              </a:rPr>
              <a:t>, v</a:t>
            </a:r>
            <a:r>
              <a:rPr lang="en-US" sz="2400" baseline="-25000" dirty="0">
                <a:solidFill>
                  <a:srgbClr val="FF0000"/>
                </a:solidFill>
              </a:rPr>
              <a:t>2</a:t>
            </a:r>
            <a:r>
              <a:rPr lang="en-US" sz="2400" dirty="0">
                <a:solidFill>
                  <a:srgbClr val="FF0000"/>
                </a:solidFill>
              </a:rPr>
              <a:t>, v</a:t>
            </a:r>
            <a:r>
              <a:rPr lang="en-US" sz="2400" baseline="-25000" dirty="0">
                <a:solidFill>
                  <a:srgbClr val="FF0000"/>
                </a:solidFill>
              </a:rPr>
              <a:t>100</a:t>
            </a:r>
            <a:r>
              <a:rPr lang="en-US" sz="2400" dirty="0">
                <a:solidFill>
                  <a:srgbClr val="FF0000"/>
                </a:solidFill>
              </a:rPr>
              <a:t>, v</a:t>
            </a:r>
            <a:r>
              <a:rPr lang="en-US" sz="2400" baseline="-25000" dirty="0">
                <a:solidFill>
                  <a:srgbClr val="FF0000"/>
                </a:solidFill>
              </a:rPr>
              <a:t>200</a:t>
            </a:r>
            <a:r>
              <a:rPr lang="en-US" sz="2400" dirty="0">
                <a:solidFill>
                  <a:srgbClr val="FF0000"/>
                </a:solidFill>
              </a:rPr>
              <a:t>}             k= 2 		</a:t>
            </a:r>
            <a:r>
              <a:rPr lang="el-GR" sz="2400" b="1" dirty="0">
                <a:latin typeface="Avenir Next" panose="020B0503020202020204" pitchFamily="34" charset="0"/>
              </a:rPr>
              <a:t>ω</a:t>
            </a:r>
            <a:r>
              <a:rPr lang="it-IT" sz="2400" b="1" dirty="0">
                <a:latin typeface="Avenir Next" panose="020B0503020202020204" pitchFamily="34" charset="0"/>
              </a:rPr>
              <a:t> = [(X</a:t>
            </a:r>
            <a:r>
              <a:rPr lang="it-IT" sz="2400" b="1" baseline="-25000" dirty="0">
                <a:latin typeface="Avenir Next" panose="020B0503020202020204" pitchFamily="34" charset="0"/>
              </a:rPr>
              <a:t>1</a:t>
            </a:r>
            <a:r>
              <a:rPr lang="it-IT" sz="2400" b="1" dirty="0">
                <a:latin typeface="Avenir Next" panose="020B0503020202020204" pitchFamily="34" charset="0"/>
              </a:rPr>
              <a:t>, 3), ()]</a:t>
            </a:r>
          </a:p>
        </p:txBody>
      </p:sp>
      <p:sp>
        <p:nvSpPr>
          <p:cNvPr id="13" name="Segnaposto contenuto 2">
            <a:extLst>
              <a:ext uri="{FF2B5EF4-FFF2-40B4-BE49-F238E27FC236}">
                <a16:creationId xmlns:a16="http://schemas.microsoft.com/office/drawing/2014/main" id="{44F829C3-A522-0645-A7D7-66C590ADC54B}"/>
              </a:ext>
            </a:extLst>
          </p:cNvPr>
          <p:cNvSpPr txBox="1">
            <a:spLocks/>
          </p:cNvSpPr>
          <p:nvPr/>
        </p:nvSpPr>
        <p:spPr>
          <a:xfrm>
            <a:off x="622124" y="1512780"/>
            <a:ext cx="11323529" cy="1688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X</a:t>
            </a:r>
            <a:r>
              <a:rPr lang="it-IT" baseline="-25000" dirty="0"/>
              <a:t>1</a:t>
            </a:r>
            <a:r>
              <a:rPr lang="it-IT" dirty="0"/>
              <a:t> = {v</a:t>
            </a:r>
            <a:r>
              <a:rPr lang="it-IT" baseline="-25000" dirty="0"/>
              <a:t>1</a:t>
            </a:r>
            <a:r>
              <a:rPr lang="it-IT" dirty="0"/>
              <a:t>, v</a:t>
            </a:r>
            <a:r>
              <a:rPr lang="it-IT" baseline="-25000" dirty="0"/>
              <a:t>100</a:t>
            </a:r>
            <a:r>
              <a:rPr lang="it-IT" dirty="0"/>
              <a:t>,</a:t>
            </a:r>
            <a:r>
              <a:rPr lang="it-IT" baseline="-25000" dirty="0"/>
              <a:t> </a:t>
            </a:r>
            <a:r>
              <a:rPr lang="it-IT" dirty="0"/>
              <a:t>v</a:t>
            </a:r>
            <a:r>
              <a:rPr lang="it-IT" baseline="-25000" dirty="0"/>
              <a:t>200</a:t>
            </a:r>
            <a:r>
              <a:rPr lang="it-IT" dirty="0"/>
              <a:t>} 			v</a:t>
            </a:r>
            <a:r>
              <a:rPr lang="it-IT" baseline="-25000" dirty="0"/>
              <a:t>1</a:t>
            </a:r>
            <a:r>
              <a:rPr lang="it-IT" dirty="0"/>
              <a:t> 	</a:t>
            </a:r>
            <a:r>
              <a:rPr lang="it-IT" dirty="0">
                <a:sym typeface="Wingdings" pitchFamily="2" charset="2"/>
              </a:rPr>
              <a:t> {X</a:t>
            </a:r>
            <a:r>
              <a:rPr lang="it-IT" baseline="-25000" dirty="0">
                <a:sym typeface="Wingdings" pitchFamily="2" charset="2"/>
              </a:rPr>
              <a:t>1</a:t>
            </a:r>
            <a:r>
              <a:rPr lang="it-IT" dirty="0">
                <a:sym typeface="Wingdings" pitchFamily="2" charset="2"/>
              </a:rPr>
              <a:t>}</a:t>
            </a:r>
            <a:r>
              <a:rPr lang="it-IT" dirty="0"/>
              <a:t>	 		</a:t>
            </a:r>
            <a:br>
              <a:rPr lang="it-IT" dirty="0"/>
            </a:br>
            <a:r>
              <a:rPr lang="it-IT" dirty="0"/>
              <a:t>X</a:t>
            </a:r>
            <a:r>
              <a:rPr lang="it-IT" baseline="-25000" dirty="0"/>
              <a:t>2</a:t>
            </a:r>
            <a:r>
              <a:rPr lang="it-IT" dirty="0"/>
              <a:t> = {v</a:t>
            </a:r>
            <a:r>
              <a:rPr lang="it-IT" baseline="-25000" dirty="0"/>
              <a:t>2</a:t>
            </a:r>
            <a:r>
              <a:rPr lang="it-IT" dirty="0"/>
              <a:t>, v</a:t>
            </a:r>
            <a:r>
              <a:rPr lang="it-IT" baseline="-25000" dirty="0"/>
              <a:t>5</a:t>
            </a:r>
            <a:r>
              <a:rPr lang="it-IT" dirty="0"/>
              <a:t>} 			 	v</a:t>
            </a:r>
            <a:r>
              <a:rPr lang="it-IT" baseline="-25000" dirty="0"/>
              <a:t>2</a:t>
            </a:r>
            <a:r>
              <a:rPr lang="it-IT" dirty="0"/>
              <a:t> 	</a:t>
            </a:r>
            <a:r>
              <a:rPr lang="it-IT" dirty="0">
                <a:sym typeface="Wingdings" pitchFamily="2" charset="2"/>
              </a:rPr>
              <a:t> </a:t>
            </a:r>
            <a:r>
              <a:rPr lang="it-IT" dirty="0"/>
              <a:t>{X</a:t>
            </a:r>
            <a:r>
              <a:rPr lang="it-IT" baseline="-25000" dirty="0"/>
              <a:t>2</a:t>
            </a:r>
            <a:r>
              <a:rPr lang="it-IT" dirty="0"/>
              <a:t>, X</a:t>
            </a:r>
            <a:r>
              <a:rPr lang="it-IT" baseline="-25000" dirty="0"/>
              <a:t>3</a:t>
            </a:r>
            <a:r>
              <a:rPr lang="it-IT" dirty="0"/>
              <a:t>, X</a:t>
            </a:r>
            <a:r>
              <a:rPr lang="it-IT" baseline="-25000" dirty="0"/>
              <a:t>4</a:t>
            </a:r>
            <a:r>
              <a:rPr lang="it-IT" dirty="0"/>
              <a:t>} 		</a:t>
            </a:r>
            <a:br>
              <a:rPr lang="it-IT" dirty="0"/>
            </a:br>
            <a:r>
              <a:rPr lang="it-IT" dirty="0"/>
              <a:t>X</a:t>
            </a:r>
            <a:r>
              <a:rPr lang="it-IT" baseline="-25000" dirty="0"/>
              <a:t>3</a:t>
            </a:r>
            <a:r>
              <a:rPr lang="it-IT" dirty="0"/>
              <a:t> = {v</a:t>
            </a:r>
            <a:r>
              <a:rPr lang="it-IT" baseline="-25000" dirty="0"/>
              <a:t>2</a:t>
            </a:r>
            <a:r>
              <a:rPr lang="it-IT" dirty="0"/>
              <a:t>} 			 		v</a:t>
            </a:r>
            <a:r>
              <a:rPr lang="it-IT" baseline="-25000" dirty="0"/>
              <a:t>100</a:t>
            </a:r>
            <a:r>
              <a:rPr lang="it-IT" dirty="0"/>
              <a:t> 	</a:t>
            </a:r>
            <a:r>
              <a:rPr lang="it-IT" dirty="0">
                <a:sym typeface="Wingdings" pitchFamily="2" charset="2"/>
              </a:rPr>
              <a:t></a:t>
            </a:r>
            <a:r>
              <a:rPr lang="it-IT" dirty="0"/>
              <a:t> {X</a:t>
            </a:r>
            <a:r>
              <a:rPr lang="it-IT" baseline="-25000" dirty="0"/>
              <a:t>1</a:t>
            </a:r>
            <a:r>
              <a:rPr lang="it-IT" dirty="0"/>
              <a:t>, X</a:t>
            </a:r>
            <a:r>
              <a:rPr lang="it-IT" baseline="-25000" dirty="0"/>
              <a:t>4</a:t>
            </a:r>
            <a:r>
              <a:rPr lang="it-IT" dirty="0"/>
              <a:t>} 	 	</a:t>
            </a:r>
            <a:br>
              <a:rPr lang="it-IT" dirty="0"/>
            </a:br>
            <a:r>
              <a:rPr lang="it-IT" dirty="0"/>
              <a:t>X</a:t>
            </a:r>
            <a:r>
              <a:rPr lang="it-IT" baseline="-25000" dirty="0"/>
              <a:t>4</a:t>
            </a:r>
            <a:r>
              <a:rPr lang="it-IT" dirty="0"/>
              <a:t> = {v</a:t>
            </a:r>
            <a:r>
              <a:rPr lang="it-IT" baseline="-25000" dirty="0"/>
              <a:t>2</a:t>
            </a:r>
            <a:r>
              <a:rPr lang="it-IT" dirty="0"/>
              <a:t>, …, v</a:t>
            </a:r>
            <a:r>
              <a:rPr lang="it-IT" baseline="-25000" dirty="0"/>
              <a:t>100 </a:t>
            </a:r>
            <a:r>
              <a:rPr lang="it-IT" dirty="0"/>
              <a:t>, v</a:t>
            </a:r>
            <a:r>
              <a:rPr lang="it-IT" baseline="-25000" dirty="0"/>
              <a:t>101</a:t>
            </a:r>
            <a:r>
              <a:rPr lang="it-IT" dirty="0"/>
              <a:t>} 		 	v</a:t>
            </a:r>
            <a:r>
              <a:rPr lang="it-IT" baseline="-25000" dirty="0"/>
              <a:t>200</a:t>
            </a:r>
            <a:r>
              <a:rPr lang="it-IT" dirty="0"/>
              <a:t> 	</a:t>
            </a:r>
            <a:r>
              <a:rPr lang="it-IT" dirty="0">
                <a:sym typeface="Wingdings" pitchFamily="2" charset="2"/>
              </a:rPr>
              <a:t> {X</a:t>
            </a:r>
            <a:r>
              <a:rPr lang="it-IT" baseline="-25000" dirty="0">
                <a:sym typeface="Wingdings" pitchFamily="2" charset="2"/>
              </a:rPr>
              <a:t>1</a:t>
            </a:r>
            <a:r>
              <a:rPr lang="it-IT" dirty="0">
                <a:sym typeface="Wingdings" pitchFamily="2" charset="2"/>
              </a:rPr>
              <a:t>}</a:t>
            </a:r>
            <a:endParaRPr lang="it-IT" dirty="0"/>
          </a:p>
        </p:txBody>
      </p:sp>
    </p:spTree>
    <p:extLst>
      <p:ext uri="{BB962C8B-B14F-4D97-AF65-F5344CB8AC3E}">
        <p14:creationId xmlns:p14="http://schemas.microsoft.com/office/powerpoint/2010/main" val="4202411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825984-DDE9-2342-A23F-F5023F3E8F4F}"/>
              </a:ext>
            </a:extLst>
          </p:cNvPr>
          <p:cNvSpPr>
            <a:spLocks noGrp="1"/>
          </p:cNvSpPr>
          <p:nvPr>
            <p:ph type="title"/>
          </p:nvPr>
        </p:nvSpPr>
        <p:spPr/>
        <p:txBody>
          <a:bodyPr/>
          <a:lstStyle/>
          <a:p>
            <a:r>
              <a:rPr lang="en-US" dirty="0"/>
              <a:t>Example (2/5)</a:t>
            </a:r>
            <a:endParaRPr lang="it-IT" dirty="0"/>
          </a:p>
        </p:txBody>
      </p:sp>
      <p:sp>
        <p:nvSpPr>
          <p:cNvPr id="3" name="Segnaposto contenuto 2">
            <a:extLst>
              <a:ext uri="{FF2B5EF4-FFF2-40B4-BE49-F238E27FC236}">
                <a16:creationId xmlns:a16="http://schemas.microsoft.com/office/drawing/2014/main" id="{AA05920B-B01A-3243-B466-D90811F1B625}"/>
              </a:ext>
            </a:extLst>
          </p:cNvPr>
          <p:cNvSpPr>
            <a:spLocks noGrp="1"/>
          </p:cNvSpPr>
          <p:nvPr>
            <p:ph idx="1"/>
          </p:nvPr>
        </p:nvSpPr>
        <p:spPr>
          <a:xfrm>
            <a:off x="434235" y="3933173"/>
            <a:ext cx="11323529" cy="2599846"/>
          </a:xfrm>
        </p:spPr>
        <p:txBody>
          <a:bodyPr>
            <a:normAutofit/>
          </a:bodyPr>
          <a:lstStyle/>
          <a:p>
            <a:pPr marL="0" indent="0">
              <a:buNone/>
            </a:pPr>
            <a:r>
              <a:rPr lang="en-US" dirty="0"/>
              <a:t>Then, we read the posting list of v</a:t>
            </a:r>
            <a:r>
              <a:rPr lang="en-US" baseline="-25000" dirty="0"/>
              <a:t>2</a:t>
            </a:r>
            <a:r>
              <a:rPr lang="en-US" dirty="0"/>
              <a:t>. </a:t>
            </a:r>
          </a:p>
          <a:p>
            <a:pPr marL="0" indent="0">
              <a:buNone/>
            </a:pPr>
            <a:r>
              <a:rPr lang="en-US" dirty="0"/>
              <a:t>Since the queue is not full, we read X</a:t>
            </a:r>
            <a:r>
              <a:rPr lang="en-US" baseline="-25000" dirty="0"/>
              <a:t>2</a:t>
            </a:r>
            <a:r>
              <a:rPr lang="en-US" dirty="0"/>
              <a:t>, compute the exact intersection size, and push (X</a:t>
            </a:r>
            <a:r>
              <a:rPr lang="en-US" baseline="-25000" dirty="0"/>
              <a:t>2</a:t>
            </a:r>
            <a:r>
              <a:rPr lang="en-US" dirty="0"/>
              <a:t>, 1) to the queue. </a:t>
            </a:r>
          </a:p>
          <a:p>
            <a:pPr marL="0" indent="0">
              <a:buNone/>
            </a:pPr>
            <a:r>
              <a:rPr lang="en-US" dirty="0"/>
              <a:t>The running queue is {(X</a:t>
            </a:r>
            <a:r>
              <a:rPr lang="en-US" baseline="-25000" dirty="0"/>
              <a:t>1</a:t>
            </a:r>
            <a:r>
              <a:rPr lang="en-US" dirty="0"/>
              <a:t>, 3), (X</a:t>
            </a:r>
            <a:r>
              <a:rPr lang="en-US" baseline="-25000" dirty="0"/>
              <a:t>2</a:t>
            </a:r>
            <a:r>
              <a:rPr lang="en-US" dirty="0"/>
              <a:t>, 1)} and the k-</a:t>
            </a:r>
            <a:r>
              <a:rPr lang="en-US" dirty="0" err="1"/>
              <a:t>th</a:t>
            </a:r>
            <a:r>
              <a:rPr lang="en-US" dirty="0"/>
              <a:t> candidate’s intersection size is one. </a:t>
            </a:r>
          </a:p>
          <a:p>
            <a:endParaRPr lang="en-US" dirty="0"/>
          </a:p>
        </p:txBody>
      </p:sp>
      <p:sp>
        <p:nvSpPr>
          <p:cNvPr id="10" name="Rettangolo 9">
            <a:extLst>
              <a:ext uri="{FF2B5EF4-FFF2-40B4-BE49-F238E27FC236}">
                <a16:creationId xmlns:a16="http://schemas.microsoft.com/office/drawing/2014/main" id="{9433E76A-679B-2C45-91F0-33D7F46BE694}"/>
              </a:ext>
            </a:extLst>
          </p:cNvPr>
          <p:cNvSpPr/>
          <p:nvPr/>
        </p:nvSpPr>
        <p:spPr>
          <a:xfrm>
            <a:off x="6183681" y="1928702"/>
            <a:ext cx="1845503" cy="375781"/>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E5D57BA5-5691-0343-9B46-C558A1AFC6F9}"/>
              </a:ext>
            </a:extLst>
          </p:cNvPr>
          <p:cNvSpPr txBox="1"/>
          <p:nvPr/>
        </p:nvSpPr>
        <p:spPr>
          <a:xfrm>
            <a:off x="434235" y="3336607"/>
            <a:ext cx="11323529" cy="461665"/>
          </a:xfrm>
          <a:prstGeom prst="rect">
            <a:avLst/>
          </a:prstGeom>
          <a:noFill/>
        </p:spPr>
        <p:txBody>
          <a:bodyPr wrap="square" rtlCol="0">
            <a:spAutoFit/>
          </a:bodyPr>
          <a:lstStyle/>
          <a:p>
            <a:r>
              <a:rPr lang="en-US" sz="2400" dirty="0">
                <a:solidFill>
                  <a:srgbClr val="FF0000"/>
                </a:solidFill>
              </a:rPr>
              <a:t>Q = {v</a:t>
            </a:r>
            <a:r>
              <a:rPr lang="en-US" sz="2400" baseline="-25000" dirty="0">
                <a:solidFill>
                  <a:srgbClr val="FF0000"/>
                </a:solidFill>
              </a:rPr>
              <a:t>1</a:t>
            </a:r>
            <a:r>
              <a:rPr lang="en-US" sz="2400" dirty="0">
                <a:solidFill>
                  <a:srgbClr val="FF0000"/>
                </a:solidFill>
              </a:rPr>
              <a:t>, v</a:t>
            </a:r>
            <a:r>
              <a:rPr lang="en-US" sz="2400" baseline="-25000" dirty="0">
                <a:solidFill>
                  <a:srgbClr val="FF0000"/>
                </a:solidFill>
              </a:rPr>
              <a:t>2</a:t>
            </a:r>
            <a:r>
              <a:rPr lang="en-US" sz="2400" dirty="0">
                <a:solidFill>
                  <a:srgbClr val="FF0000"/>
                </a:solidFill>
              </a:rPr>
              <a:t>, v</a:t>
            </a:r>
            <a:r>
              <a:rPr lang="en-US" sz="2400" baseline="-25000" dirty="0">
                <a:solidFill>
                  <a:srgbClr val="FF0000"/>
                </a:solidFill>
              </a:rPr>
              <a:t>100</a:t>
            </a:r>
            <a:r>
              <a:rPr lang="en-US" sz="2400" dirty="0">
                <a:solidFill>
                  <a:srgbClr val="FF0000"/>
                </a:solidFill>
              </a:rPr>
              <a:t>, v</a:t>
            </a:r>
            <a:r>
              <a:rPr lang="en-US" sz="2400" baseline="-25000" dirty="0">
                <a:solidFill>
                  <a:srgbClr val="FF0000"/>
                </a:solidFill>
              </a:rPr>
              <a:t>200</a:t>
            </a:r>
            <a:r>
              <a:rPr lang="en-US" sz="2400" dirty="0">
                <a:solidFill>
                  <a:srgbClr val="FF0000"/>
                </a:solidFill>
              </a:rPr>
              <a:t>}             k= 2 		</a:t>
            </a:r>
            <a:r>
              <a:rPr lang="el-GR" sz="2400" b="1" dirty="0">
                <a:latin typeface="Avenir Next" panose="020B0503020202020204" pitchFamily="34" charset="0"/>
              </a:rPr>
              <a:t>ω</a:t>
            </a:r>
            <a:r>
              <a:rPr lang="it-IT" sz="2400" b="1" dirty="0">
                <a:latin typeface="Avenir Next" panose="020B0503020202020204" pitchFamily="34" charset="0"/>
              </a:rPr>
              <a:t> = [(X</a:t>
            </a:r>
            <a:r>
              <a:rPr lang="it-IT" sz="2400" b="1" baseline="-25000" dirty="0">
                <a:latin typeface="Avenir Next" panose="020B0503020202020204" pitchFamily="34" charset="0"/>
              </a:rPr>
              <a:t>1</a:t>
            </a:r>
            <a:r>
              <a:rPr lang="it-IT" sz="2400" b="1" dirty="0">
                <a:latin typeface="Avenir Next" panose="020B0503020202020204" pitchFamily="34" charset="0"/>
              </a:rPr>
              <a:t>, 3), (X</a:t>
            </a:r>
            <a:r>
              <a:rPr lang="it-IT" sz="2400" b="1" baseline="-25000" dirty="0">
                <a:latin typeface="Avenir Next" panose="020B0503020202020204" pitchFamily="34" charset="0"/>
              </a:rPr>
              <a:t>2</a:t>
            </a:r>
            <a:r>
              <a:rPr lang="it-IT" sz="2400" b="1" dirty="0">
                <a:latin typeface="Avenir Next" panose="020B0503020202020204" pitchFamily="34" charset="0"/>
              </a:rPr>
              <a:t>, 1)]</a:t>
            </a:r>
          </a:p>
        </p:txBody>
      </p:sp>
      <p:sp>
        <p:nvSpPr>
          <p:cNvPr id="14" name="Segnaposto contenuto 2">
            <a:extLst>
              <a:ext uri="{FF2B5EF4-FFF2-40B4-BE49-F238E27FC236}">
                <a16:creationId xmlns:a16="http://schemas.microsoft.com/office/drawing/2014/main" id="{A85C5FC9-30FE-5D46-AF27-C296495341FD}"/>
              </a:ext>
            </a:extLst>
          </p:cNvPr>
          <p:cNvSpPr txBox="1">
            <a:spLocks/>
          </p:cNvSpPr>
          <p:nvPr/>
        </p:nvSpPr>
        <p:spPr>
          <a:xfrm>
            <a:off x="622124" y="1512780"/>
            <a:ext cx="11323529" cy="1688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X</a:t>
            </a:r>
            <a:r>
              <a:rPr lang="it-IT" baseline="-25000" dirty="0"/>
              <a:t>1</a:t>
            </a:r>
            <a:r>
              <a:rPr lang="it-IT" dirty="0"/>
              <a:t> = {v</a:t>
            </a:r>
            <a:r>
              <a:rPr lang="it-IT" baseline="-25000" dirty="0"/>
              <a:t>1</a:t>
            </a:r>
            <a:r>
              <a:rPr lang="it-IT" dirty="0"/>
              <a:t>, v</a:t>
            </a:r>
            <a:r>
              <a:rPr lang="it-IT" baseline="-25000" dirty="0"/>
              <a:t>100</a:t>
            </a:r>
            <a:r>
              <a:rPr lang="it-IT" dirty="0"/>
              <a:t>,</a:t>
            </a:r>
            <a:r>
              <a:rPr lang="it-IT" baseline="-25000" dirty="0"/>
              <a:t> </a:t>
            </a:r>
            <a:r>
              <a:rPr lang="it-IT" dirty="0"/>
              <a:t>v</a:t>
            </a:r>
            <a:r>
              <a:rPr lang="it-IT" baseline="-25000" dirty="0"/>
              <a:t>200</a:t>
            </a:r>
            <a:r>
              <a:rPr lang="it-IT" dirty="0"/>
              <a:t>} 			v</a:t>
            </a:r>
            <a:r>
              <a:rPr lang="it-IT" baseline="-25000" dirty="0"/>
              <a:t>1</a:t>
            </a:r>
            <a:r>
              <a:rPr lang="it-IT" dirty="0"/>
              <a:t> 	</a:t>
            </a:r>
            <a:r>
              <a:rPr lang="it-IT" dirty="0">
                <a:sym typeface="Wingdings" pitchFamily="2" charset="2"/>
              </a:rPr>
              <a:t> {X</a:t>
            </a:r>
            <a:r>
              <a:rPr lang="it-IT" baseline="-25000" dirty="0">
                <a:sym typeface="Wingdings" pitchFamily="2" charset="2"/>
              </a:rPr>
              <a:t>1</a:t>
            </a:r>
            <a:r>
              <a:rPr lang="it-IT" dirty="0">
                <a:sym typeface="Wingdings" pitchFamily="2" charset="2"/>
              </a:rPr>
              <a:t>}</a:t>
            </a:r>
            <a:r>
              <a:rPr lang="it-IT" dirty="0"/>
              <a:t>	 		</a:t>
            </a:r>
            <a:br>
              <a:rPr lang="it-IT" dirty="0"/>
            </a:br>
            <a:r>
              <a:rPr lang="it-IT" dirty="0"/>
              <a:t>X</a:t>
            </a:r>
            <a:r>
              <a:rPr lang="it-IT" baseline="-25000" dirty="0"/>
              <a:t>2</a:t>
            </a:r>
            <a:r>
              <a:rPr lang="it-IT" dirty="0"/>
              <a:t> = {v</a:t>
            </a:r>
            <a:r>
              <a:rPr lang="it-IT" baseline="-25000" dirty="0"/>
              <a:t>2</a:t>
            </a:r>
            <a:r>
              <a:rPr lang="it-IT" dirty="0"/>
              <a:t>, v</a:t>
            </a:r>
            <a:r>
              <a:rPr lang="it-IT" baseline="-25000" dirty="0"/>
              <a:t>5</a:t>
            </a:r>
            <a:r>
              <a:rPr lang="it-IT" dirty="0"/>
              <a:t>} 			 	v</a:t>
            </a:r>
            <a:r>
              <a:rPr lang="it-IT" baseline="-25000" dirty="0"/>
              <a:t>2</a:t>
            </a:r>
            <a:r>
              <a:rPr lang="it-IT" dirty="0"/>
              <a:t> 	</a:t>
            </a:r>
            <a:r>
              <a:rPr lang="it-IT" dirty="0">
                <a:sym typeface="Wingdings" pitchFamily="2" charset="2"/>
              </a:rPr>
              <a:t> </a:t>
            </a:r>
            <a:r>
              <a:rPr lang="it-IT" dirty="0"/>
              <a:t>{X</a:t>
            </a:r>
            <a:r>
              <a:rPr lang="it-IT" baseline="-25000" dirty="0"/>
              <a:t>2</a:t>
            </a:r>
            <a:r>
              <a:rPr lang="it-IT" dirty="0"/>
              <a:t>, X</a:t>
            </a:r>
            <a:r>
              <a:rPr lang="it-IT" baseline="-25000" dirty="0"/>
              <a:t>3</a:t>
            </a:r>
            <a:r>
              <a:rPr lang="it-IT" dirty="0"/>
              <a:t>, X</a:t>
            </a:r>
            <a:r>
              <a:rPr lang="it-IT" baseline="-25000" dirty="0"/>
              <a:t>4</a:t>
            </a:r>
            <a:r>
              <a:rPr lang="it-IT" dirty="0"/>
              <a:t>} 		</a:t>
            </a:r>
            <a:br>
              <a:rPr lang="it-IT" dirty="0"/>
            </a:br>
            <a:r>
              <a:rPr lang="it-IT" dirty="0"/>
              <a:t>X</a:t>
            </a:r>
            <a:r>
              <a:rPr lang="it-IT" baseline="-25000" dirty="0"/>
              <a:t>3</a:t>
            </a:r>
            <a:r>
              <a:rPr lang="it-IT" dirty="0"/>
              <a:t> = {v</a:t>
            </a:r>
            <a:r>
              <a:rPr lang="it-IT" baseline="-25000" dirty="0"/>
              <a:t>2</a:t>
            </a:r>
            <a:r>
              <a:rPr lang="it-IT" dirty="0"/>
              <a:t>} 			 		v</a:t>
            </a:r>
            <a:r>
              <a:rPr lang="it-IT" baseline="-25000" dirty="0"/>
              <a:t>100</a:t>
            </a:r>
            <a:r>
              <a:rPr lang="it-IT" dirty="0"/>
              <a:t> 	</a:t>
            </a:r>
            <a:r>
              <a:rPr lang="it-IT" dirty="0">
                <a:sym typeface="Wingdings" pitchFamily="2" charset="2"/>
              </a:rPr>
              <a:t></a:t>
            </a:r>
            <a:r>
              <a:rPr lang="it-IT" dirty="0"/>
              <a:t> {X</a:t>
            </a:r>
            <a:r>
              <a:rPr lang="it-IT" baseline="-25000" dirty="0"/>
              <a:t>1</a:t>
            </a:r>
            <a:r>
              <a:rPr lang="it-IT" dirty="0"/>
              <a:t>, X</a:t>
            </a:r>
            <a:r>
              <a:rPr lang="it-IT" baseline="-25000" dirty="0"/>
              <a:t>4</a:t>
            </a:r>
            <a:r>
              <a:rPr lang="it-IT" dirty="0"/>
              <a:t>} 	 	</a:t>
            </a:r>
            <a:br>
              <a:rPr lang="it-IT" dirty="0"/>
            </a:br>
            <a:r>
              <a:rPr lang="it-IT" dirty="0"/>
              <a:t>X</a:t>
            </a:r>
            <a:r>
              <a:rPr lang="it-IT" baseline="-25000" dirty="0"/>
              <a:t>4</a:t>
            </a:r>
            <a:r>
              <a:rPr lang="it-IT" dirty="0"/>
              <a:t> = {v</a:t>
            </a:r>
            <a:r>
              <a:rPr lang="it-IT" baseline="-25000" dirty="0"/>
              <a:t>2</a:t>
            </a:r>
            <a:r>
              <a:rPr lang="it-IT" dirty="0"/>
              <a:t>, …, v</a:t>
            </a:r>
            <a:r>
              <a:rPr lang="it-IT" baseline="-25000" dirty="0"/>
              <a:t>100 </a:t>
            </a:r>
            <a:r>
              <a:rPr lang="it-IT" dirty="0"/>
              <a:t>, v</a:t>
            </a:r>
            <a:r>
              <a:rPr lang="it-IT" baseline="-25000" dirty="0"/>
              <a:t>101</a:t>
            </a:r>
            <a:r>
              <a:rPr lang="it-IT" dirty="0"/>
              <a:t>} 		 	v</a:t>
            </a:r>
            <a:r>
              <a:rPr lang="it-IT" baseline="-25000" dirty="0"/>
              <a:t>200</a:t>
            </a:r>
            <a:r>
              <a:rPr lang="it-IT" dirty="0"/>
              <a:t> 	</a:t>
            </a:r>
            <a:r>
              <a:rPr lang="it-IT" dirty="0">
                <a:sym typeface="Wingdings" pitchFamily="2" charset="2"/>
              </a:rPr>
              <a:t> {X</a:t>
            </a:r>
            <a:r>
              <a:rPr lang="it-IT" baseline="-25000" dirty="0">
                <a:sym typeface="Wingdings" pitchFamily="2" charset="2"/>
              </a:rPr>
              <a:t>1</a:t>
            </a:r>
            <a:r>
              <a:rPr lang="it-IT" dirty="0">
                <a:sym typeface="Wingdings" pitchFamily="2" charset="2"/>
              </a:rPr>
              <a:t>}</a:t>
            </a:r>
            <a:endParaRPr lang="it-IT" dirty="0"/>
          </a:p>
        </p:txBody>
      </p:sp>
    </p:spTree>
    <p:extLst>
      <p:ext uri="{BB962C8B-B14F-4D97-AF65-F5344CB8AC3E}">
        <p14:creationId xmlns:p14="http://schemas.microsoft.com/office/powerpoint/2010/main" val="1772738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F70832-9490-DD4F-A523-B93DB5306054}"/>
              </a:ext>
            </a:extLst>
          </p:cNvPr>
          <p:cNvSpPr>
            <a:spLocks noGrp="1"/>
          </p:cNvSpPr>
          <p:nvPr>
            <p:ph type="title"/>
          </p:nvPr>
        </p:nvSpPr>
        <p:spPr/>
        <p:txBody>
          <a:bodyPr/>
          <a:lstStyle/>
          <a:p>
            <a:r>
              <a:rPr lang="en-US" noProof="0" dirty="0"/>
              <a:t>Web Tables</a:t>
            </a:r>
          </a:p>
        </p:txBody>
      </p:sp>
      <p:sp>
        <p:nvSpPr>
          <p:cNvPr id="3" name="Segnaposto contenuto 2">
            <a:extLst>
              <a:ext uri="{FF2B5EF4-FFF2-40B4-BE49-F238E27FC236}">
                <a16:creationId xmlns:a16="http://schemas.microsoft.com/office/drawing/2014/main" id="{2E4542FB-AA39-A348-989A-B02BE2077518}"/>
              </a:ext>
            </a:extLst>
          </p:cNvPr>
          <p:cNvSpPr>
            <a:spLocks noGrp="1"/>
          </p:cNvSpPr>
          <p:nvPr>
            <p:ph idx="1"/>
          </p:nvPr>
        </p:nvSpPr>
        <p:spPr/>
        <p:txBody>
          <a:bodyPr>
            <a:normAutofit/>
          </a:bodyPr>
          <a:lstStyle/>
          <a:p>
            <a:r>
              <a:rPr lang="en-US" noProof="0" dirty="0"/>
              <a:t>WDC Web Tables </a:t>
            </a:r>
          </a:p>
          <a:p>
            <a:pPr lvl="1"/>
            <a:r>
              <a:rPr lang="en-US" noProof="0" dirty="0"/>
              <a:t>233 million Web tables (2015)</a:t>
            </a:r>
          </a:p>
          <a:p>
            <a:pPr lvl="1"/>
            <a:r>
              <a:rPr lang="en-US" noProof="0" dirty="0"/>
              <a:t>90 million relational tables</a:t>
            </a:r>
          </a:p>
          <a:p>
            <a:pPr lvl="1"/>
            <a:r>
              <a:rPr lang="en-US" noProof="0" dirty="0"/>
              <a:t>140 million entities</a:t>
            </a:r>
          </a:p>
          <a:p>
            <a:pPr lvl="1"/>
            <a:r>
              <a:rPr lang="en-US" noProof="0" dirty="0"/>
              <a:t>3 million matrices (pivot tables) </a:t>
            </a:r>
          </a:p>
          <a:p>
            <a:pPr lvl="1"/>
            <a:r>
              <a:rPr lang="en-US" noProof="0" dirty="0"/>
              <a:t>Corpus also provides metadata containing: </a:t>
            </a:r>
          </a:p>
          <a:p>
            <a:pPr lvl="2"/>
            <a:r>
              <a:rPr lang="en-US" noProof="0" dirty="0"/>
              <a:t>Orientation of the records (row vs column)</a:t>
            </a:r>
          </a:p>
          <a:p>
            <a:pPr lvl="2"/>
            <a:r>
              <a:rPr lang="en-US" noProof="0" dirty="0"/>
              <a:t>Title of HTML page</a:t>
            </a:r>
          </a:p>
          <a:p>
            <a:pPr lvl="2"/>
            <a:r>
              <a:rPr lang="en-US" noProof="0" dirty="0"/>
              <a:t>Text surrounding the extracted table </a:t>
            </a:r>
            <a:r>
              <a:rPr lang="en-US" b="1" noProof="0" dirty="0"/>
              <a:t> </a:t>
            </a:r>
            <a:endParaRPr lang="en-US" noProof="0" dirty="0"/>
          </a:p>
          <a:p>
            <a:endParaRPr lang="en-US" noProof="0" dirty="0"/>
          </a:p>
        </p:txBody>
      </p:sp>
      <p:sp>
        <p:nvSpPr>
          <p:cNvPr id="4" name="CasellaDiTesto 3">
            <a:extLst>
              <a:ext uri="{FF2B5EF4-FFF2-40B4-BE49-F238E27FC236}">
                <a16:creationId xmlns:a16="http://schemas.microsoft.com/office/drawing/2014/main" id="{FFE1B528-697B-F14D-8380-994870A13453}"/>
              </a:ext>
            </a:extLst>
          </p:cNvPr>
          <p:cNvSpPr txBox="1"/>
          <p:nvPr/>
        </p:nvSpPr>
        <p:spPr>
          <a:xfrm>
            <a:off x="434235" y="5716547"/>
            <a:ext cx="8076250" cy="276999"/>
          </a:xfrm>
          <a:prstGeom prst="rect">
            <a:avLst/>
          </a:prstGeom>
          <a:noFill/>
        </p:spPr>
        <p:txBody>
          <a:bodyPr wrap="none" rtlCol="0">
            <a:spAutoFit/>
          </a:bodyPr>
          <a:lstStyle/>
          <a:p>
            <a:r>
              <a:rPr lang="it-IT" sz="1200" dirty="0" err="1">
                <a:latin typeface="Avenir Next" panose="020B0503020202020204" pitchFamily="34" charset="0"/>
              </a:rPr>
              <a:t>Lehmberg</a:t>
            </a:r>
            <a:r>
              <a:rPr lang="it-IT" sz="1200" dirty="0">
                <a:latin typeface="Avenir Next" panose="020B0503020202020204" pitchFamily="34" charset="0"/>
              </a:rPr>
              <a:t>, Oliver, et al. "A large public corpus of web </a:t>
            </a:r>
            <a:r>
              <a:rPr lang="it-IT" sz="1200" dirty="0" err="1">
                <a:latin typeface="Avenir Next" panose="020B0503020202020204" pitchFamily="34" charset="0"/>
              </a:rPr>
              <a:t>tables</a:t>
            </a:r>
            <a:r>
              <a:rPr lang="it-IT" sz="1200" dirty="0">
                <a:latin typeface="Avenir Next" panose="020B0503020202020204" pitchFamily="34" charset="0"/>
              </a:rPr>
              <a:t> </a:t>
            </a:r>
            <a:r>
              <a:rPr lang="it-IT" sz="1200" dirty="0" err="1">
                <a:latin typeface="Avenir Next" panose="020B0503020202020204" pitchFamily="34" charset="0"/>
              </a:rPr>
              <a:t>containing</a:t>
            </a:r>
            <a:r>
              <a:rPr lang="it-IT" sz="1200" dirty="0">
                <a:latin typeface="Avenir Next" panose="020B0503020202020204" pitchFamily="34" charset="0"/>
              </a:rPr>
              <a:t> time and </a:t>
            </a:r>
            <a:r>
              <a:rPr lang="it-IT" sz="1200" dirty="0" err="1">
                <a:latin typeface="Avenir Next" panose="020B0503020202020204" pitchFamily="34" charset="0"/>
              </a:rPr>
              <a:t>context</a:t>
            </a:r>
            <a:r>
              <a:rPr lang="it-IT" sz="1200" dirty="0">
                <a:latin typeface="Avenir Next" panose="020B0503020202020204" pitchFamily="34" charset="0"/>
              </a:rPr>
              <a:t> </a:t>
            </a:r>
            <a:r>
              <a:rPr lang="it-IT" sz="1200" dirty="0" err="1">
                <a:latin typeface="Avenir Next" panose="020B0503020202020204" pitchFamily="34" charset="0"/>
              </a:rPr>
              <a:t>metadata</a:t>
            </a:r>
            <a:r>
              <a:rPr lang="it-IT" sz="1200" dirty="0">
                <a:latin typeface="Avenir Next" panose="020B0503020202020204" pitchFamily="34" charset="0"/>
              </a:rPr>
              <a:t>." WWW 2016</a:t>
            </a:r>
          </a:p>
        </p:txBody>
      </p:sp>
    </p:spTree>
    <p:extLst>
      <p:ext uri="{BB962C8B-B14F-4D97-AF65-F5344CB8AC3E}">
        <p14:creationId xmlns:p14="http://schemas.microsoft.com/office/powerpoint/2010/main" val="359356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DE636D-CD98-D648-960E-B94F2D9233FA}"/>
              </a:ext>
            </a:extLst>
          </p:cNvPr>
          <p:cNvSpPr>
            <a:spLocks noGrp="1"/>
          </p:cNvSpPr>
          <p:nvPr>
            <p:ph type="title"/>
          </p:nvPr>
        </p:nvSpPr>
        <p:spPr/>
        <p:txBody>
          <a:bodyPr/>
          <a:lstStyle/>
          <a:p>
            <a:r>
              <a:rPr lang="it-IT" dirty="0" err="1"/>
              <a:t>Example</a:t>
            </a:r>
            <a:r>
              <a:rPr lang="it-IT" dirty="0"/>
              <a:t> (3/5)</a:t>
            </a:r>
          </a:p>
        </p:txBody>
      </p:sp>
      <p:sp>
        <p:nvSpPr>
          <p:cNvPr id="3" name="Segnaposto contenuto 2">
            <a:extLst>
              <a:ext uri="{FF2B5EF4-FFF2-40B4-BE49-F238E27FC236}">
                <a16:creationId xmlns:a16="http://schemas.microsoft.com/office/drawing/2014/main" id="{DE5EADF0-AA16-314F-B4FA-DD9C56E18BD1}"/>
              </a:ext>
            </a:extLst>
          </p:cNvPr>
          <p:cNvSpPr>
            <a:spLocks noGrp="1"/>
          </p:cNvSpPr>
          <p:nvPr>
            <p:ph idx="1"/>
          </p:nvPr>
        </p:nvSpPr>
        <p:spPr>
          <a:xfrm>
            <a:off x="434235" y="4324262"/>
            <a:ext cx="11323529" cy="2364637"/>
          </a:xfrm>
        </p:spPr>
        <p:txBody>
          <a:bodyPr>
            <a:normAutofit lnSpcReduction="10000"/>
          </a:bodyPr>
          <a:lstStyle/>
          <a:p>
            <a:r>
              <a:rPr lang="en-US" dirty="0"/>
              <a:t>Now the queue is full, we check the next candidate X</a:t>
            </a:r>
            <a:r>
              <a:rPr lang="en-US" baseline="-25000" dirty="0"/>
              <a:t>3</a:t>
            </a:r>
            <a:r>
              <a:rPr lang="en-US" dirty="0"/>
              <a:t>, compute the exact intersection size. It is equal to the last element of the queue (X</a:t>
            </a:r>
            <a:r>
              <a:rPr lang="en-US" baseline="-25000" dirty="0"/>
              <a:t>2</a:t>
            </a:r>
            <a:r>
              <a:rPr lang="en-US" dirty="0"/>
              <a:t>, 1), then we skip it.</a:t>
            </a:r>
            <a:br>
              <a:rPr lang="en-US" dirty="0"/>
            </a:br>
            <a:endParaRPr lang="en-US" dirty="0"/>
          </a:p>
          <a:p>
            <a:r>
              <a:rPr lang="en-US" dirty="0"/>
              <a:t>Note: we must compute the intersection every time. We will improve this step.</a:t>
            </a:r>
          </a:p>
        </p:txBody>
      </p:sp>
      <p:sp>
        <p:nvSpPr>
          <p:cNvPr id="11" name="Rettangolo 10">
            <a:extLst>
              <a:ext uri="{FF2B5EF4-FFF2-40B4-BE49-F238E27FC236}">
                <a16:creationId xmlns:a16="http://schemas.microsoft.com/office/drawing/2014/main" id="{6A7C9263-21DA-874A-914C-7ACC537D8557}"/>
              </a:ext>
            </a:extLst>
          </p:cNvPr>
          <p:cNvSpPr/>
          <p:nvPr/>
        </p:nvSpPr>
        <p:spPr>
          <a:xfrm>
            <a:off x="8091814" y="1887738"/>
            <a:ext cx="501041" cy="404220"/>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A17717E7-AE56-FA49-BF20-31E232D32486}"/>
              </a:ext>
            </a:extLst>
          </p:cNvPr>
          <p:cNvSpPr txBox="1"/>
          <p:nvPr/>
        </p:nvSpPr>
        <p:spPr>
          <a:xfrm>
            <a:off x="434235" y="3336607"/>
            <a:ext cx="11323529" cy="461665"/>
          </a:xfrm>
          <a:prstGeom prst="rect">
            <a:avLst/>
          </a:prstGeom>
          <a:noFill/>
        </p:spPr>
        <p:txBody>
          <a:bodyPr wrap="square" rtlCol="0">
            <a:spAutoFit/>
          </a:bodyPr>
          <a:lstStyle/>
          <a:p>
            <a:r>
              <a:rPr lang="en-US" sz="2400" dirty="0">
                <a:solidFill>
                  <a:srgbClr val="FF0000"/>
                </a:solidFill>
              </a:rPr>
              <a:t>Q = {v</a:t>
            </a:r>
            <a:r>
              <a:rPr lang="en-US" sz="2400" baseline="-25000" dirty="0">
                <a:solidFill>
                  <a:srgbClr val="FF0000"/>
                </a:solidFill>
              </a:rPr>
              <a:t>1</a:t>
            </a:r>
            <a:r>
              <a:rPr lang="en-US" sz="2400" dirty="0">
                <a:solidFill>
                  <a:srgbClr val="FF0000"/>
                </a:solidFill>
              </a:rPr>
              <a:t>, v</a:t>
            </a:r>
            <a:r>
              <a:rPr lang="en-US" sz="2400" baseline="-25000" dirty="0">
                <a:solidFill>
                  <a:srgbClr val="FF0000"/>
                </a:solidFill>
              </a:rPr>
              <a:t>2</a:t>
            </a:r>
            <a:r>
              <a:rPr lang="en-US" sz="2400" dirty="0">
                <a:solidFill>
                  <a:srgbClr val="FF0000"/>
                </a:solidFill>
              </a:rPr>
              <a:t>, v</a:t>
            </a:r>
            <a:r>
              <a:rPr lang="en-US" sz="2400" baseline="-25000" dirty="0">
                <a:solidFill>
                  <a:srgbClr val="FF0000"/>
                </a:solidFill>
              </a:rPr>
              <a:t>100</a:t>
            </a:r>
            <a:r>
              <a:rPr lang="en-US" sz="2400" dirty="0">
                <a:solidFill>
                  <a:srgbClr val="FF0000"/>
                </a:solidFill>
              </a:rPr>
              <a:t>, v</a:t>
            </a:r>
            <a:r>
              <a:rPr lang="en-US" sz="2400" baseline="-25000" dirty="0">
                <a:solidFill>
                  <a:srgbClr val="FF0000"/>
                </a:solidFill>
              </a:rPr>
              <a:t>200</a:t>
            </a:r>
            <a:r>
              <a:rPr lang="en-US" sz="2400" dirty="0">
                <a:solidFill>
                  <a:srgbClr val="FF0000"/>
                </a:solidFill>
              </a:rPr>
              <a:t>}             k= 2 		</a:t>
            </a:r>
            <a:r>
              <a:rPr lang="el-GR" sz="2400" b="1" dirty="0">
                <a:latin typeface="Avenir Next" panose="020B0503020202020204" pitchFamily="34" charset="0"/>
              </a:rPr>
              <a:t>ω</a:t>
            </a:r>
            <a:r>
              <a:rPr lang="it-IT" sz="2400" b="1" dirty="0">
                <a:latin typeface="Avenir Next" panose="020B0503020202020204" pitchFamily="34" charset="0"/>
              </a:rPr>
              <a:t> = [(X</a:t>
            </a:r>
            <a:r>
              <a:rPr lang="it-IT" sz="2400" b="1" baseline="-25000" dirty="0">
                <a:latin typeface="Avenir Next" panose="020B0503020202020204" pitchFamily="34" charset="0"/>
              </a:rPr>
              <a:t>1</a:t>
            </a:r>
            <a:r>
              <a:rPr lang="it-IT" sz="2400" b="1" dirty="0">
                <a:latin typeface="Avenir Next" panose="020B0503020202020204" pitchFamily="34" charset="0"/>
              </a:rPr>
              <a:t>, 3), (X</a:t>
            </a:r>
            <a:r>
              <a:rPr lang="it-IT" sz="2400" b="1" baseline="-25000" dirty="0">
                <a:latin typeface="Avenir Next" panose="020B0503020202020204" pitchFamily="34" charset="0"/>
              </a:rPr>
              <a:t>2</a:t>
            </a:r>
            <a:r>
              <a:rPr lang="it-IT" sz="2400" b="1" dirty="0">
                <a:latin typeface="Avenir Next" panose="020B0503020202020204" pitchFamily="34" charset="0"/>
              </a:rPr>
              <a:t>, 1)]</a:t>
            </a:r>
          </a:p>
        </p:txBody>
      </p:sp>
      <p:sp>
        <p:nvSpPr>
          <p:cNvPr id="15" name="Segnaposto contenuto 2">
            <a:extLst>
              <a:ext uri="{FF2B5EF4-FFF2-40B4-BE49-F238E27FC236}">
                <a16:creationId xmlns:a16="http://schemas.microsoft.com/office/drawing/2014/main" id="{F0DD56EC-3330-AD47-BC3A-BB277F693959}"/>
              </a:ext>
            </a:extLst>
          </p:cNvPr>
          <p:cNvSpPr txBox="1">
            <a:spLocks/>
          </p:cNvSpPr>
          <p:nvPr/>
        </p:nvSpPr>
        <p:spPr>
          <a:xfrm>
            <a:off x="622124" y="1512780"/>
            <a:ext cx="11323529" cy="1688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X</a:t>
            </a:r>
            <a:r>
              <a:rPr lang="it-IT" baseline="-25000" dirty="0"/>
              <a:t>1</a:t>
            </a:r>
            <a:r>
              <a:rPr lang="it-IT" dirty="0"/>
              <a:t> = {v</a:t>
            </a:r>
            <a:r>
              <a:rPr lang="it-IT" baseline="-25000" dirty="0"/>
              <a:t>1</a:t>
            </a:r>
            <a:r>
              <a:rPr lang="it-IT" dirty="0"/>
              <a:t>, v</a:t>
            </a:r>
            <a:r>
              <a:rPr lang="it-IT" baseline="-25000" dirty="0"/>
              <a:t>100</a:t>
            </a:r>
            <a:r>
              <a:rPr lang="it-IT" dirty="0"/>
              <a:t>,</a:t>
            </a:r>
            <a:r>
              <a:rPr lang="it-IT" baseline="-25000" dirty="0"/>
              <a:t> </a:t>
            </a:r>
            <a:r>
              <a:rPr lang="it-IT" dirty="0"/>
              <a:t>v</a:t>
            </a:r>
            <a:r>
              <a:rPr lang="it-IT" baseline="-25000" dirty="0"/>
              <a:t>200</a:t>
            </a:r>
            <a:r>
              <a:rPr lang="it-IT" dirty="0"/>
              <a:t>} 			v</a:t>
            </a:r>
            <a:r>
              <a:rPr lang="it-IT" baseline="-25000" dirty="0"/>
              <a:t>1</a:t>
            </a:r>
            <a:r>
              <a:rPr lang="it-IT" dirty="0"/>
              <a:t> 	</a:t>
            </a:r>
            <a:r>
              <a:rPr lang="it-IT" dirty="0">
                <a:sym typeface="Wingdings" pitchFamily="2" charset="2"/>
              </a:rPr>
              <a:t> {X</a:t>
            </a:r>
            <a:r>
              <a:rPr lang="it-IT" baseline="-25000" dirty="0">
                <a:sym typeface="Wingdings" pitchFamily="2" charset="2"/>
              </a:rPr>
              <a:t>1</a:t>
            </a:r>
            <a:r>
              <a:rPr lang="it-IT" dirty="0">
                <a:sym typeface="Wingdings" pitchFamily="2" charset="2"/>
              </a:rPr>
              <a:t>}</a:t>
            </a:r>
            <a:r>
              <a:rPr lang="it-IT" dirty="0"/>
              <a:t>	 		</a:t>
            </a:r>
            <a:br>
              <a:rPr lang="it-IT" dirty="0"/>
            </a:br>
            <a:r>
              <a:rPr lang="it-IT" dirty="0"/>
              <a:t>X</a:t>
            </a:r>
            <a:r>
              <a:rPr lang="it-IT" baseline="-25000" dirty="0"/>
              <a:t>2</a:t>
            </a:r>
            <a:r>
              <a:rPr lang="it-IT" dirty="0"/>
              <a:t> = {v</a:t>
            </a:r>
            <a:r>
              <a:rPr lang="it-IT" baseline="-25000" dirty="0"/>
              <a:t>2</a:t>
            </a:r>
            <a:r>
              <a:rPr lang="it-IT" dirty="0"/>
              <a:t>, v</a:t>
            </a:r>
            <a:r>
              <a:rPr lang="it-IT" baseline="-25000" dirty="0"/>
              <a:t>5</a:t>
            </a:r>
            <a:r>
              <a:rPr lang="it-IT" dirty="0"/>
              <a:t>} 			 	v</a:t>
            </a:r>
            <a:r>
              <a:rPr lang="it-IT" baseline="-25000" dirty="0"/>
              <a:t>2</a:t>
            </a:r>
            <a:r>
              <a:rPr lang="it-IT" dirty="0"/>
              <a:t> 	</a:t>
            </a:r>
            <a:r>
              <a:rPr lang="it-IT" dirty="0">
                <a:sym typeface="Wingdings" pitchFamily="2" charset="2"/>
              </a:rPr>
              <a:t> </a:t>
            </a:r>
            <a:r>
              <a:rPr lang="it-IT" dirty="0"/>
              <a:t>{X</a:t>
            </a:r>
            <a:r>
              <a:rPr lang="it-IT" baseline="-25000" dirty="0"/>
              <a:t>2</a:t>
            </a:r>
            <a:r>
              <a:rPr lang="it-IT" dirty="0"/>
              <a:t>, X</a:t>
            </a:r>
            <a:r>
              <a:rPr lang="it-IT" baseline="-25000" dirty="0"/>
              <a:t>3</a:t>
            </a:r>
            <a:r>
              <a:rPr lang="it-IT" dirty="0"/>
              <a:t>, X</a:t>
            </a:r>
            <a:r>
              <a:rPr lang="it-IT" baseline="-25000" dirty="0"/>
              <a:t>4</a:t>
            </a:r>
            <a:r>
              <a:rPr lang="it-IT" dirty="0"/>
              <a:t>} 		</a:t>
            </a:r>
            <a:br>
              <a:rPr lang="it-IT" dirty="0"/>
            </a:br>
            <a:r>
              <a:rPr lang="it-IT" dirty="0"/>
              <a:t>X</a:t>
            </a:r>
            <a:r>
              <a:rPr lang="it-IT" baseline="-25000" dirty="0"/>
              <a:t>3</a:t>
            </a:r>
            <a:r>
              <a:rPr lang="it-IT" dirty="0"/>
              <a:t> = {v</a:t>
            </a:r>
            <a:r>
              <a:rPr lang="it-IT" baseline="-25000" dirty="0"/>
              <a:t>2</a:t>
            </a:r>
            <a:r>
              <a:rPr lang="it-IT" dirty="0"/>
              <a:t>} 			 		v</a:t>
            </a:r>
            <a:r>
              <a:rPr lang="it-IT" baseline="-25000" dirty="0"/>
              <a:t>100</a:t>
            </a:r>
            <a:r>
              <a:rPr lang="it-IT" dirty="0"/>
              <a:t> 	</a:t>
            </a:r>
            <a:r>
              <a:rPr lang="it-IT" dirty="0">
                <a:sym typeface="Wingdings" pitchFamily="2" charset="2"/>
              </a:rPr>
              <a:t></a:t>
            </a:r>
            <a:r>
              <a:rPr lang="it-IT" dirty="0"/>
              <a:t> {X</a:t>
            </a:r>
            <a:r>
              <a:rPr lang="it-IT" baseline="-25000" dirty="0"/>
              <a:t>1</a:t>
            </a:r>
            <a:r>
              <a:rPr lang="it-IT" dirty="0"/>
              <a:t>, X</a:t>
            </a:r>
            <a:r>
              <a:rPr lang="it-IT" baseline="-25000" dirty="0"/>
              <a:t>4</a:t>
            </a:r>
            <a:r>
              <a:rPr lang="it-IT" dirty="0"/>
              <a:t>} 	 	</a:t>
            </a:r>
            <a:br>
              <a:rPr lang="it-IT" dirty="0"/>
            </a:br>
            <a:r>
              <a:rPr lang="it-IT" dirty="0"/>
              <a:t>X</a:t>
            </a:r>
            <a:r>
              <a:rPr lang="it-IT" baseline="-25000" dirty="0"/>
              <a:t>4</a:t>
            </a:r>
            <a:r>
              <a:rPr lang="it-IT" dirty="0"/>
              <a:t> = {v</a:t>
            </a:r>
            <a:r>
              <a:rPr lang="it-IT" baseline="-25000" dirty="0"/>
              <a:t>2</a:t>
            </a:r>
            <a:r>
              <a:rPr lang="it-IT" dirty="0"/>
              <a:t>, …, v</a:t>
            </a:r>
            <a:r>
              <a:rPr lang="it-IT" baseline="-25000" dirty="0"/>
              <a:t>100 </a:t>
            </a:r>
            <a:r>
              <a:rPr lang="it-IT" dirty="0"/>
              <a:t>, v</a:t>
            </a:r>
            <a:r>
              <a:rPr lang="it-IT" baseline="-25000" dirty="0"/>
              <a:t>101</a:t>
            </a:r>
            <a:r>
              <a:rPr lang="it-IT" dirty="0"/>
              <a:t>} 		 	v</a:t>
            </a:r>
            <a:r>
              <a:rPr lang="it-IT" baseline="-25000" dirty="0"/>
              <a:t>200</a:t>
            </a:r>
            <a:r>
              <a:rPr lang="it-IT" dirty="0"/>
              <a:t> 	</a:t>
            </a:r>
            <a:r>
              <a:rPr lang="it-IT" dirty="0">
                <a:sym typeface="Wingdings" pitchFamily="2" charset="2"/>
              </a:rPr>
              <a:t> {X</a:t>
            </a:r>
            <a:r>
              <a:rPr lang="it-IT" baseline="-25000" dirty="0">
                <a:sym typeface="Wingdings" pitchFamily="2" charset="2"/>
              </a:rPr>
              <a:t>1</a:t>
            </a:r>
            <a:r>
              <a:rPr lang="it-IT" dirty="0">
                <a:sym typeface="Wingdings" pitchFamily="2" charset="2"/>
              </a:rPr>
              <a:t>}</a:t>
            </a:r>
            <a:endParaRPr lang="it-IT" dirty="0"/>
          </a:p>
        </p:txBody>
      </p:sp>
    </p:spTree>
    <p:extLst>
      <p:ext uri="{BB962C8B-B14F-4D97-AF65-F5344CB8AC3E}">
        <p14:creationId xmlns:p14="http://schemas.microsoft.com/office/powerpoint/2010/main" val="665060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C44747-57D3-C74C-851F-4B93C517055A}"/>
              </a:ext>
            </a:extLst>
          </p:cNvPr>
          <p:cNvSpPr>
            <a:spLocks noGrp="1"/>
          </p:cNvSpPr>
          <p:nvPr>
            <p:ph type="title"/>
          </p:nvPr>
        </p:nvSpPr>
        <p:spPr/>
        <p:txBody>
          <a:bodyPr/>
          <a:lstStyle/>
          <a:p>
            <a:r>
              <a:rPr lang="it-IT" dirty="0" err="1"/>
              <a:t>Example</a:t>
            </a:r>
            <a:r>
              <a:rPr lang="it-IT" dirty="0"/>
              <a:t> (4/5)</a:t>
            </a:r>
          </a:p>
        </p:txBody>
      </p:sp>
      <p:sp>
        <p:nvSpPr>
          <p:cNvPr id="3" name="Segnaposto contenuto 2">
            <a:extLst>
              <a:ext uri="{FF2B5EF4-FFF2-40B4-BE49-F238E27FC236}">
                <a16:creationId xmlns:a16="http://schemas.microsoft.com/office/drawing/2014/main" id="{5118540E-9565-A64E-B4D6-50646FDAE502}"/>
              </a:ext>
            </a:extLst>
          </p:cNvPr>
          <p:cNvSpPr>
            <a:spLocks noGrp="1"/>
          </p:cNvSpPr>
          <p:nvPr>
            <p:ph idx="1"/>
          </p:nvPr>
        </p:nvSpPr>
        <p:spPr>
          <a:xfrm>
            <a:off x="434235" y="4158641"/>
            <a:ext cx="11323529" cy="2374378"/>
          </a:xfrm>
        </p:spPr>
        <p:txBody>
          <a:bodyPr>
            <a:normAutofit/>
          </a:bodyPr>
          <a:lstStyle/>
          <a:p>
            <a:r>
              <a:rPr lang="en-US" dirty="0"/>
              <a:t>Next candidate is X</a:t>
            </a:r>
            <a:r>
              <a:rPr lang="en-US" baseline="-25000" dirty="0"/>
              <a:t>4</a:t>
            </a:r>
            <a:r>
              <a:rPr lang="en-US" dirty="0"/>
              <a:t>, compute the exact intersection size: it is 2, so we update the queue: {(X1, 3), (X4, 2)}. </a:t>
            </a:r>
          </a:p>
          <a:p>
            <a:endParaRPr lang="it-IT" dirty="0"/>
          </a:p>
        </p:txBody>
      </p:sp>
      <p:sp>
        <p:nvSpPr>
          <p:cNvPr id="16" name="Rettangolo 15">
            <a:extLst>
              <a:ext uri="{FF2B5EF4-FFF2-40B4-BE49-F238E27FC236}">
                <a16:creationId xmlns:a16="http://schemas.microsoft.com/office/drawing/2014/main" id="{62BB1959-2AF2-6C48-B4C9-9224A5E1CF5A}"/>
              </a:ext>
            </a:extLst>
          </p:cNvPr>
          <p:cNvSpPr/>
          <p:nvPr/>
        </p:nvSpPr>
        <p:spPr>
          <a:xfrm>
            <a:off x="8602861" y="1927970"/>
            <a:ext cx="491035" cy="404221"/>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95FAA174-F2E5-E248-9D67-D1761401C74E}"/>
              </a:ext>
            </a:extLst>
          </p:cNvPr>
          <p:cNvSpPr txBox="1"/>
          <p:nvPr/>
        </p:nvSpPr>
        <p:spPr>
          <a:xfrm>
            <a:off x="434235" y="3336607"/>
            <a:ext cx="11323529" cy="461665"/>
          </a:xfrm>
          <a:prstGeom prst="rect">
            <a:avLst/>
          </a:prstGeom>
          <a:noFill/>
        </p:spPr>
        <p:txBody>
          <a:bodyPr wrap="square" rtlCol="0">
            <a:spAutoFit/>
          </a:bodyPr>
          <a:lstStyle/>
          <a:p>
            <a:r>
              <a:rPr lang="en-US" sz="2400" dirty="0">
                <a:solidFill>
                  <a:srgbClr val="FF0000"/>
                </a:solidFill>
              </a:rPr>
              <a:t>Q = {v</a:t>
            </a:r>
            <a:r>
              <a:rPr lang="en-US" sz="2400" baseline="-25000" dirty="0">
                <a:solidFill>
                  <a:srgbClr val="FF0000"/>
                </a:solidFill>
              </a:rPr>
              <a:t>1</a:t>
            </a:r>
            <a:r>
              <a:rPr lang="en-US" sz="2400" dirty="0">
                <a:solidFill>
                  <a:srgbClr val="FF0000"/>
                </a:solidFill>
              </a:rPr>
              <a:t>, v</a:t>
            </a:r>
            <a:r>
              <a:rPr lang="en-US" sz="2400" baseline="-25000" dirty="0">
                <a:solidFill>
                  <a:srgbClr val="FF0000"/>
                </a:solidFill>
              </a:rPr>
              <a:t>2</a:t>
            </a:r>
            <a:r>
              <a:rPr lang="en-US" sz="2400" dirty="0">
                <a:solidFill>
                  <a:srgbClr val="FF0000"/>
                </a:solidFill>
              </a:rPr>
              <a:t>, v</a:t>
            </a:r>
            <a:r>
              <a:rPr lang="en-US" sz="2400" baseline="-25000" dirty="0">
                <a:solidFill>
                  <a:srgbClr val="FF0000"/>
                </a:solidFill>
              </a:rPr>
              <a:t>100</a:t>
            </a:r>
            <a:r>
              <a:rPr lang="en-US" sz="2400" dirty="0">
                <a:solidFill>
                  <a:srgbClr val="FF0000"/>
                </a:solidFill>
              </a:rPr>
              <a:t>, v</a:t>
            </a:r>
            <a:r>
              <a:rPr lang="en-US" sz="2400" baseline="-25000" dirty="0">
                <a:solidFill>
                  <a:srgbClr val="FF0000"/>
                </a:solidFill>
              </a:rPr>
              <a:t>200</a:t>
            </a:r>
            <a:r>
              <a:rPr lang="en-US" sz="2400" dirty="0">
                <a:solidFill>
                  <a:srgbClr val="FF0000"/>
                </a:solidFill>
              </a:rPr>
              <a:t>}             k= 2 		</a:t>
            </a:r>
            <a:r>
              <a:rPr lang="el-GR" sz="2400" b="1" dirty="0">
                <a:latin typeface="Avenir Next" panose="020B0503020202020204" pitchFamily="34" charset="0"/>
              </a:rPr>
              <a:t>ω</a:t>
            </a:r>
            <a:r>
              <a:rPr lang="it-IT" sz="2400" b="1" dirty="0">
                <a:latin typeface="Avenir Next" panose="020B0503020202020204" pitchFamily="34" charset="0"/>
              </a:rPr>
              <a:t> = [(X</a:t>
            </a:r>
            <a:r>
              <a:rPr lang="it-IT" sz="2400" b="1" baseline="-25000" dirty="0">
                <a:latin typeface="Avenir Next" panose="020B0503020202020204" pitchFamily="34" charset="0"/>
              </a:rPr>
              <a:t>1</a:t>
            </a:r>
            <a:r>
              <a:rPr lang="it-IT" sz="2400" b="1" dirty="0">
                <a:latin typeface="Avenir Next" panose="020B0503020202020204" pitchFamily="34" charset="0"/>
              </a:rPr>
              <a:t>, 3), (X</a:t>
            </a:r>
            <a:r>
              <a:rPr lang="it-IT" sz="2400" b="1" baseline="-25000" dirty="0">
                <a:latin typeface="Avenir Next" panose="020B0503020202020204" pitchFamily="34" charset="0"/>
              </a:rPr>
              <a:t>4</a:t>
            </a:r>
            <a:r>
              <a:rPr lang="it-IT" sz="2400" b="1" dirty="0">
                <a:latin typeface="Avenir Next" panose="020B0503020202020204" pitchFamily="34" charset="0"/>
              </a:rPr>
              <a:t>, 2)]</a:t>
            </a:r>
          </a:p>
        </p:txBody>
      </p:sp>
      <p:sp>
        <p:nvSpPr>
          <p:cNvPr id="17" name="Segnaposto contenuto 2">
            <a:extLst>
              <a:ext uri="{FF2B5EF4-FFF2-40B4-BE49-F238E27FC236}">
                <a16:creationId xmlns:a16="http://schemas.microsoft.com/office/drawing/2014/main" id="{41B103E2-03D1-3440-8F07-4A56D6B638EF}"/>
              </a:ext>
            </a:extLst>
          </p:cNvPr>
          <p:cNvSpPr txBox="1">
            <a:spLocks/>
          </p:cNvSpPr>
          <p:nvPr/>
        </p:nvSpPr>
        <p:spPr>
          <a:xfrm>
            <a:off x="622124" y="1512780"/>
            <a:ext cx="11323529" cy="1688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X</a:t>
            </a:r>
            <a:r>
              <a:rPr lang="it-IT" baseline="-25000" dirty="0"/>
              <a:t>1</a:t>
            </a:r>
            <a:r>
              <a:rPr lang="it-IT" dirty="0"/>
              <a:t> = {v</a:t>
            </a:r>
            <a:r>
              <a:rPr lang="it-IT" baseline="-25000" dirty="0"/>
              <a:t>1</a:t>
            </a:r>
            <a:r>
              <a:rPr lang="it-IT" dirty="0"/>
              <a:t>, v</a:t>
            </a:r>
            <a:r>
              <a:rPr lang="it-IT" baseline="-25000" dirty="0"/>
              <a:t>100</a:t>
            </a:r>
            <a:r>
              <a:rPr lang="it-IT" dirty="0"/>
              <a:t>,</a:t>
            </a:r>
            <a:r>
              <a:rPr lang="it-IT" baseline="-25000" dirty="0"/>
              <a:t> </a:t>
            </a:r>
            <a:r>
              <a:rPr lang="it-IT" dirty="0"/>
              <a:t>v</a:t>
            </a:r>
            <a:r>
              <a:rPr lang="it-IT" baseline="-25000" dirty="0"/>
              <a:t>200</a:t>
            </a:r>
            <a:r>
              <a:rPr lang="it-IT" dirty="0"/>
              <a:t>} 			v</a:t>
            </a:r>
            <a:r>
              <a:rPr lang="it-IT" baseline="-25000" dirty="0"/>
              <a:t>1</a:t>
            </a:r>
            <a:r>
              <a:rPr lang="it-IT" dirty="0"/>
              <a:t> 	</a:t>
            </a:r>
            <a:r>
              <a:rPr lang="it-IT" dirty="0">
                <a:sym typeface="Wingdings" pitchFamily="2" charset="2"/>
              </a:rPr>
              <a:t> {X</a:t>
            </a:r>
            <a:r>
              <a:rPr lang="it-IT" baseline="-25000" dirty="0">
                <a:sym typeface="Wingdings" pitchFamily="2" charset="2"/>
              </a:rPr>
              <a:t>1</a:t>
            </a:r>
            <a:r>
              <a:rPr lang="it-IT" dirty="0">
                <a:sym typeface="Wingdings" pitchFamily="2" charset="2"/>
              </a:rPr>
              <a:t>}</a:t>
            </a:r>
            <a:r>
              <a:rPr lang="it-IT" dirty="0"/>
              <a:t>	 		</a:t>
            </a:r>
            <a:br>
              <a:rPr lang="it-IT" dirty="0"/>
            </a:br>
            <a:r>
              <a:rPr lang="it-IT" dirty="0"/>
              <a:t>X</a:t>
            </a:r>
            <a:r>
              <a:rPr lang="it-IT" baseline="-25000" dirty="0"/>
              <a:t>2</a:t>
            </a:r>
            <a:r>
              <a:rPr lang="it-IT" dirty="0"/>
              <a:t> = {v</a:t>
            </a:r>
            <a:r>
              <a:rPr lang="it-IT" baseline="-25000" dirty="0"/>
              <a:t>2</a:t>
            </a:r>
            <a:r>
              <a:rPr lang="it-IT" dirty="0"/>
              <a:t>, v</a:t>
            </a:r>
            <a:r>
              <a:rPr lang="it-IT" baseline="-25000" dirty="0"/>
              <a:t>5</a:t>
            </a:r>
            <a:r>
              <a:rPr lang="it-IT" dirty="0"/>
              <a:t>} 			 	v</a:t>
            </a:r>
            <a:r>
              <a:rPr lang="it-IT" baseline="-25000" dirty="0"/>
              <a:t>2</a:t>
            </a:r>
            <a:r>
              <a:rPr lang="it-IT" dirty="0"/>
              <a:t> 	</a:t>
            </a:r>
            <a:r>
              <a:rPr lang="it-IT" dirty="0">
                <a:sym typeface="Wingdings" pitchFamily="2" charset="2"/>
              </a:rPr>
              <a:t> </a:t>
            </a:r>
            <a:r>
              <a:rPr lang="it-IT" dirty="0"/>
              <a:t>{X</a:t>
            </a:r>
            <a:r>
              <a:rPr lang="it-IT" baseline="-25000" dirty="0"/>
              <a:t>2</a:t>
            </a:r>
            <a:r>
              <a:rPr lang="it-IT" dirty="0"/>
              <a:t>, X</a:t>
            </a:r>
            <a:r>
              <a:rPr lang="it-IT" baseline="-25000" dirty="0"/>
              <a:t>3</a:t>
            </a:r>
            <a:r>
              <a:rPr lang="it-IT" dirty="0"/>
              <a:t>, X</a:t>
            </a:r>
            <a:r>
              <a:rPr lang="it-IT" baseline="-25000" dirty="0"/>
              <a:t>4</a:t>
            </a:r>
            <a:r>
              <a:rPr lang="it-IT" dirty="0"/>
              <a:t>} 		</a:t>
            </a:r>
            <a:br>
              <a:rPr lang="it-IT" dirty="0"/>
            </a:br>
            <a:r>
              <a:rPr lang="it-IT" dirty="0"/>
              <a:t>X</a:t>
            </a:r>
            <a:r>
              <a:rPr lang="it-IT" baseline="-25000" dirty="0"/>
              <a:t>3</a:t>
            </a:r>
            <a:r>
              <a:rPr lang="it-IT" dirty="0"/>
              <a:t> = {v</a:t>
            </a:r>
            <a:r>
              <a:rPr lang="it-IT" baseline="-25000" dirty="0"/>
              <a:t>2</a:t>
            </a:r>
            <a:r>
              <a:rPr lang="it-IT" dirty="0"/>
              <a:t>} 			 		v</a:t>
            </a:r>
            <a:r>
              <a:rPr lang="it-IT" baseline="-25000" dirty="0"/>
              <a:t>100</a:t>
            </a:r>
            <a:r>
              <a:rPr lang="it-IT" dirty="0"/>
              <a:t> 	</a:t>
            </a:r>
            <a:r>
              <a:rPr lang="it-IT" dirty="0">
                <a:sym typeface="Wingdings" pitchFamily="2" charset="2"/>
              </a:rPr>
              <a:t></a:t>
            </a:r>
            <a:r>
              <a:rPr lang="it-IT" dirty="0"/>
              <a:t> {X</a:t>
            </a:r>
            <a:r>
              <a:rPr lang="it-IT" baseline="-25000" dirty="0"/>
              <a:t>1</a:t>
            </a:r>
            <a:r>
              <a:rPr lang="it-IT" dirty="0"/>
              <a:t>, X</a:t>
            </a:r>
            <a:r>
              <a:rPr lang="it-IT" baseline="-25000" dirty="0"/>
              <a:t>4</a:t>
            </a:r>
            <a:r>
              <a:rPr lang="it-IT" dirty="0"/>
              <a:t>} 	 	</a:t>
            </a:r>
            <a:br>
              <a:rPr lang="it-IT" dirty="0"/>
            </a:br>
            <a:r>
              <a:rPr lang="it-IT" dirty="0"/>
              <a:t>X</a:t>
            </a:r>
            <a:r>
              <a:rPr lang="it-IT" baseline="-25000" dirty="0"/>
              <a:t>4</a:t>
            </a:r>
            <a:r>
              <a:rPr lang="it-IT" dirty="0"/>
              <a:t> = {v</a:t>
            </a:r>
            <a:r>
              <a:rPr lang="it-IT" baseline="-25000" dirty="0"/>
              <a:t>2</a:t>
            </a:r>
            <a:r>
              <a:rPr lang="it-IT" dirty="0"/>
              <a:t>, …, v</a:t>
            </a:r>
            <a:r>
              <a:rPr lang="it-IT" baseline="-25000" dirty="0"/>
              <a:t>100 </a:t>
            </a:r>
            <a:r>
              <a:rPr lang="it-IT" dirty="0"/>
              <a:t>, v</a:t>
            </a:r>
            <a:r>
              <a:rPr lang="it-IT" baseline="-25000" dirty="0"/>
              <a:t>101</a:t>
            </a:r>
            <a:r>
              <a:rPr lang="it-IT" dirty="0"/>
              <a:t>} 		 	v</a:t>
            </a:r>
            <a:r>
              <a:rPr lang="it-IT" baseline="-25000" dirty="0"/>
              <a:t>200</a:t>
            </a:r>
            <a:r>
              <a:rPr lang="it-IT" dirty="0"/>
              <a:t> 	</a:t>
            </a:r>
            <a:r>
              <a:rPr lang="it-IT" dirty="0">
                <a:sym typeface="Wingdings" pitchFamily="2" charset="2"/>
              </a:rPr>
              <a:t> {X</a:t>
            </a:r>
            <a:r>
              <a:rPr lang="it-IT" baseline="-25000" dirty="0">
                <a:sym typeface="Wingdings" pitchFamily="2" charset="2"/>
              </a:rPr>
              <a:t>1</a:t>
            </a:r>
            <a:r>
              <a:rPr lang="it-IT" dirty="0">
                <a:sym typeface="Wingdings" pitchFamily="2" charset="2"/>
              </a:rPr>
              <a:t>}</a:t>
            </a:r>
            <a:endParaRPr lang="it-IT" dirty="0"/>
          </a:p>
        </p:txBody>
      </p:sp>
    </p:spTree>
    <p:extLst>
      <p:ext uri="{BB962C8B-B14F-4D97-AF65-F5344CB8AC3E}">
        <p14:creationId xmlns:p14="http://schemas.microsoft.com/office/powerpoint/2010/main" val="3228110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A50EAE-6114-6A46-ABFF-D86D536093DB}"/>
              </a:ext>
            </a:extLst>
          </p:cNvPr>
          <p:cNvSpPr>
            <a:spLocks noGrp="1"/>
          </p:cNvSpPr>
          <p:nvPr>
            <p:ph type="title"/>
          </p:nvPr>
        </p:nvSpPr>
        <p:spPr/>
        <p:txBody>
          <a:bodyPr/>
          <a:lstStyle/>
          <a:p>
            <a:r>
              <a:rPr lang="it-IT" dirty="0" err="1"/>
              <a:t>Example</a:t>
            </a:r>
            <a:r>
              <a:rPr lang="it-IT" dirty="0"/>
              <a:t> (5/5)</a:t>
            </a:r>
          </a:p>
        </p:txBody>
      </p:sp>
      <p:sp>
        <p:nvSpPr>
          <p:cNvPr id="3" name="Segnaposto contenuto 2">
            <a:extLst>
              <a:ext uri="{FF2B5EF4-FFF2-40B4-BE49-F238E27FC236}">
                <a16:creationId xmlns:a16="http://schemas.microsoft.com/office/drawing/2014/main" id="{9D33E4D3-E712-374D-BF88-30E41BE1EE89}"/>
              </a:ext>
            </a:extLst>
          </p:cNvPr>
          <p:cNvSpPr>
            <a:spLocks noGrp="1"/>
          </p:cNvSpPr>
          <p:nvPr>
            <p:ph idx="1"/>
          </p:nvPr>
        </p:nvSpPr>
        <p:spPr>
          <a:xfrm>
            <a:off x="434235" y="4562739"/>
            <a:ext cx="11323529" cy="1970280"/>
          </a:xfrm>
        </p:spPr>
        <p:txBody>
          <a:bodyPr>
            <a:normAutofit/>
          </a:bodyPr>
          <a:lstStyle/>
          <a:p>
            <a:r>
              <a:rPr lang="en-US" dirty="0"/>
              <a:t>We continue to read the third posting list v</a:t>
            </a:r>
            <a:r>
              <a:rPr lang="en-US" baseline="-25000" dirty="0"/>
              <a:t>100</a:t>
            </a:r>
            <a:r>
              <a:rPr lang="en-US" dirty="0"/>
              <a:t>, and we can skip both X</a:t>
            </a:r>
            <a:r>
              <a:rPr lang="en-US" baseline="-25000" dirty="0"/>
              <a:t>1</a:t>
            </a:r>
            <a:r>
              <a:rPr lang="en-US" dirty="0"/>
              <a:t> and X</a:t>
            </a:r>
            <a:r>
              <a:rPr lang="en-US" baseline="-25000" dirty="0"/>
              <a:t>4</a:t>
            </a:r>
            <a:r>
              <a:rPr lang="en-US" dirty="0"/>
              <a:t> as we have seen them before. </a:t>
            </a:r>
          </a:p>
          <a:p>
            <a:r>
              <a:rPr lang="en-US" dirty="0"/>
              <a:t>We have read 3 posting lists, the </a:t>
            </a:r>
            <a:r>
              <a:rPr lang="en-US" i="1" dirty="0"/>
              <a:t>prefix size</a:t>
            </a:r>
            <a:r>
              <a:rPr lang="en-US" dirty="0"/>
              <a:t> is 4−2+1 = 3, thus v</a:t>
            </a:r>
            <a:r>
              <a:rPr lang="en-US" baseline="-25000" dirty="0"/>
              <a:t>100</a:t>
            </a:r>
            <a:r>
              <a:rPr lang="en-US" dirty="0"/>
              <a:t> is the last posting list. We skip v</a:t>
            </a:r>
            <a:r>
              <a:rPr lang="en-US" baseline="-25000" dirty="0"/>
              <a:t>200</a:t>
            </a:r>
            <a:r>
              <a:rPr lang="en-US" dirty="0"/>
              <a:t> and terminate search.</a:t>
            </a:r>
          </a:p>
          <a:p>
            <a:endParaRPr lang="en-US" dirty="0"/>
          </a:p>
        </p:txBody>
      </p:sp>
      <p:sp>
        <p:nvSpPr>
          <p:cNvPr id="11" name="Rettangolo 10">
            <a:extLst>
              <a:ext uri="{FF2B5EF4-FFF2-40B4-BE49-F238E27FC236}">
                <a16:creationId xmlns:a16="http://schemas.microsoft.com/office/drawing/2014/main" id="{31639341-A7F5-0F4C-B027-C27DCA1D70D1}"/>
              </a:ext>
            </a:extLst>
          </p:cNvPr>
          <p:cNvSpPr/>
          <p:nvPr/>
        </p:nvSpPr>
        <p:spPr>
          <a:xfrm>
            <a:off x="6137752" y="2369274"/>
            <a:ext cx="668753" cy="404220"/>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Segnaposto contenuto 2">
            <a:extLst>
              <a:ext uri="{FF2B5EF4-FFF2-40B4-BE49-F238E27FC236}">
                <a16:creationId xmlns:a16="http://schemas.microsoft.com/office/drawing/2014/main" id="{0065D2DC-9300-4849-B4D4-9EB93015ED4F}"/>
              </a:ext>
            </a:extLst>
          </p:cNvPr>
          <p:cNvSpPr txBox="1">
            <a:spLocks/>
          </p:cNvSpPr>
          <p:nvPr/>
        </p:nvSpPr>
        <p:spPr>
          <a:xfrm>
            <a:off x="622124" y="1512780"/>
            <a:ext cx="11323529" cy="1688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X</a:t>
            </a:r>
            <a:r>
              <a:rPr lang="it-IT" baseline="-25000" dirty="0"/>
              <a:t>1</a:t>
            </a:r>
            <a:r>
              <a:rPr lang="it-IT" dirty="0"/>
              <a:t> = {v</a:t>
            </a:r>
            <a:r>
              <a:rPr lang="it-IT" baseline="-25000" dirty="0"/>
              <a:t>1</a:t>
            </a:r>
            <a:r>
              <a:rPr lang="it-IT" dirty="0"/>
              <a:t>, v</a:t>
            </a:r>
            <a:r>
              <a:rPr lang="it-IT" baseline="-25000" dirty="0"/>
              <a:t>100</a:t>
            </a:r>
            <a:r>
              <a:rPr lang="it-IT" dirty="0"/>
              <a:t>,</a:t>
            </a:r>
            <a:r>
              <a:rPr lang="it-IT" baseline="-25000" dirty="0"/>
              <a:t> </a:t>
            </a:r>
            <a:r>
              <a:rPr lang="it-IT" dirty="0"/>
              <a:t>v</a:t>
            </a:r>
            <a:r>
              <a:rPr lang="it-IT" baseline="-25000" dirty="0"/>
              <a:t>200</a:t>
            </a:r>
            <a:r>
              <a:rPr lang="it-IT" dirty="0"/>
              <a:t>} 			v</a:t>
            </a:r>
            <a:r>
              <a:rPr lang="it-IT" baseline="-25000" dirty="0"/>
              <a:t>1</a:t>
            </a:r>
            <a:r>
              <a:rPr lang="it-IT" dirty="0"/>
              <a:t> 	</a:t>
            </a:r>
            <a:r>
              <a:rPr lang="it-IT" dirty="0">
                <a:sym typeface="Wingdings" pitchFamily="2" charset="2"/>
              </a:rPr>
              <a:t> {X</a:t>
            </a:r>
            <a:r>
              <a:rPr lang="it-IT" baseline="-25000" dirty="0">
                <a:sym typeface="Wingdings" pitchFamily="2" charset="2"/>
              </a:rPr>
              <a:t>1</a:t>
            </a:r>
            <a:r>
              <a:rPr lang="it-IT" dirty="0">
                <a:sym typeface="Wingdings" pitchFamily="2" charset="2"/>
              </a:rPr>
              <a:t>}</a:t>
            </a:r>
            <a:r>
              <a:rPr lang="it-IT" dirty="0"/>
              <a:t>	 		</a:t>
            </a:r>
            <a:br>
              <a:rPr lang="it-IT" dirty="0"/>
            </a:br>
            <a:r>
              <a:rPr lang="it-IT" dirty="0"/>
              <a:t>X</a:t>
            </a:r>
            <a:r>
              <a:rPr lang="it-IT" baseline="-25000" dirty="0"/>
              <a:t>2</a:t>
            </a:r>
            <a:r>
              <a:rPr lang="it-IT" dirty="0"/>
              <a:t> = {v</a:t>
            </a:r>
            <a:r>
              <a:rPr lang="it-IT" baseline="-25000" dirty="0"/>
              <a:t>2</a:t>
            </a:r>
            <a:r>
              <a:rPr lang="it-IT" dirty="0"/>
              <a:t>, v</a:t>
            </a:r>
            <a:r>
              <a:rPr lang="it-IT" baseline="-25000" dirty="0"/>
              <a:t>5</a:t>
            </a:r>
            <a:r>
              <a:rPr lang="it-IT" dirty="0"/>
              <a:t>} 			 	v</a:t>
            </a:r>
            <a:r>
              <a:rPr lang="it-IT" baseline="-25000" dirty="0"/>
              <a:t>2</a:t>
            </a:r>
            <a:r>
              <a:rPr lang="it-IT" dirty="0"/>
              <a:t> 	</a:t>
            </a:r>
            <a:r>
              <a:rPr lang="it-IT" dirty="0">
                <a:sym typeface="Wingdings" pitchFamily="2" charset="2"/>
              </a:rPr>
              <a:t> </a:t>
            </a:r>
            <a:r>
              <a:rPr lang="it-IT" dirty="0"/>
              <a:t>{X</a:t>
            </a:r>
            <a:r>
              <a:rPr lang="it-IT" baseline="-25000" dirty="0"/>
              <a:t>2</a:t>
            </a:r>
            <a:r>
              <a:rPr lang="it-IT" dirty="0"/>
              <a:t>, X</a:t>
            </a:r>
            <a:r>
              <a:rPr lang="it-IT" baseline="-25000" dirty="0"/>
              <a:t>3</a:t>
            </a:r>
            <a:r>
              <a:rPr lang="it-IT" dirty="0"/>
              <a:t>, X</a:t>
            </a:r>
            <a:r>
              <a:rPr lang="it-IT" baseline="-25000" dirty="0"/>
              <a:t>4</a:t>
            </a:r>
            <a:r>
              <a:rPr lang="it-IT" dirty="0"/>
              <a:t>} 		</a:t>
            </a:r>
            <a:br>
              <a:rPr lang="it-IT" dirty="0"/>
            </a:br>
            <a:r>
              <a:rPr lang="it-IT" dirty="0"/>
              <a:t>X</a:t>
            </a:r>
            <a:r>
              <a:rPr lang="it-IT" baseline="-25000" dirty="0"/>
              <a:t>3</a:t>
            </a:r>
            <a:r>
              <a:rPr lang="it-IT" dirty="0"/>
              <a:t> = {v</a:t>
            </a:r>
            <a:r>
              <a:rPr lang="it-IT" baseline="-25000" dirty="0"/>
              <a:t>2</a:t>
            </a:r>
            <a:r>
              <a:rPr lang="it-IT" dirty="0"/>
              <a:t>} 			 		v</a:t>
            </a:r>
            <a:r>
              <a:rPr lang="it-IT" baseline="-25000" dirty="0"/>
              <a:t>100</a:t>
            </a:r>
            <a:r>
              <a:rPr lang="it-IT" dirty="0"/>
              <a:t> 	</a:t>
            </a:r>
            <a:r>
              <a:rPr lang="it-IT" dirty="0">
                <a:sym typeface="Wingdings" pitchFamily="2" charset="2"/>
              </a:rPr>
              <a:t></a:t>
            </a:r>
            <a:r>
              <a:rPr lang="it-IT" dirty="0"/>
              <a:t> {X</a:t>
            </a:r>
            <a:r>
              <a:rPr lang="it-IT" baseline="-25000" dirty="0"/>
              <a:t>1</a:t>
            </a:r>
            <a:r>
              <a:rPr lang="it-IT" dirty="0"/>
              <a:t>, X</a:t>
            </a:r>
            <a:r>
              <a:rPr lang="it-IT" baseline="-25000" dirty="0"/>
              <a:t>4</a:t>
            </a:r>
            <a:r>
              <a:rPr lang="it-IT" dirty="0"/>
              <a:t>} 	 	</a:t>
            </a:r>
            <a:br>
              <a:rPr lang="it-IT" dirty="0"/>
            </a:br>
            <a:r>
              <a:rPr lang="it-IT" dirty="0"/>
              <a:t>X</a:t>
            </a:r>
            <a:r>
              <a:rPr lang="it-IT" baseline="-25000" dirty="0"/>
              <a:t>4</a:t>
            </a:r>
            <a:r>
              <a:rPr lang="it-IT" dirty="0"/>
              <a:t> = {v</a:t>
            </a:r>
            <a:r>
              <a:rPr lang="it-IT" baseline="-25000" dirty="0"/>
              <a:t>2</a:t>
            </a:r>
            <a:r>
              <a:rPr lang="it-IT" dirty="0"/>
              <a:t>, …, v</a:t>
            </a:r>
            <a:r>
              <a:rPr lang="it-IT" baseline="-25000" dirty="0"/>
              <a:t>100</a:t>
            </a:r>
            <a:r>
              <a:rPr lang="it-IT" dirty="0"/>
              <a:t>, v</a:t>
            </a:r>
            <a:r>
              <a:rPr lang="it-IT" baseline="-25000" dirty="0"/>
              <a:t>101</a:t>
            </a:r>
            <a:r>
              <a:rPr lang="it-IT" dirty="0"/>
              <a:t>} 		 	v</a:t>
            </a:r>
            <a:r>
              <a:rPr lang="it-IT" baseline="-25000" dirty="0"/>
              <a:t>200</a:t>
            </a:r>
            <a:r>
              <a:rPr lang="it-IT" dirty="0"/>
              <a:t> 	</a:t>
            </a:r>
            <a:r>
              <a:rPr lang="it-IT" dirty="0">
                <a:sym typeface="Wingdings" pitchFamily="2" charset="2"/>
              </a:rPr>
              <a:t> {X</a:t>
            </a:r>
            <a:r>
              <a:rPr lang="it-IT" baseline="-25000" dirty="0">
                <a:sym typeface="Wingdings" pitchFamily="2" charset="2"/>
              </a:rPr>
              <a:t>1</a:t>
            </a:r>
            <a:r>
              <a:rPr lang="it-IT" dirty="0">
                <a:sym typeface="Wingdings" pitchFamily="2" charset="2"/>
              </a:rPr>
              <a:t>}</a:t>
            </a:r>
            <a:endParaRPr lang="it-IT" dirty="0"/>
          </a:p>
        </p:txBody>
      </p:sp>
      <p:sp>
        <p:nvSpPr>
          <p:cNvPr id="14" name="CasellaDiTesto 13">
            <a:extLst>
              <a:ext uri="{FF2B5EF4-FFF2-40B4-BE49-F238E27FC236}">
                <a16:creationId xmlns:a16="http://schemas.microsoft.com/office/drawing/2014/main" id="{2F2E7F0C-12E7-3B44-8EE4-046F05770F9F}"/>
              </a:ext>
            </a:extLst>
          </p:cNvPr>
          <p:cNvSpPr txBox="1"/>
          <p:nvPr/>
        </p:nvSpPr>
        <p:spPr>
          <a:xfrm>
            <a:off x="434235" y="3336607"/>
            <a:ext cx="11323529" cy="461665"/>
          </a:xfrm>
          <a:prstGeom prst="rect">
            <a:avLst/>
          </a:prstGeom>
          <a:noFill/>
        </p:spPr>
        <p:txBody>
          <a:bodyPr wrap="square" rtlCol="0">
            <a:spAutoFit/>
          </a:bodyPr>
          <a:lstStyle/>
          <a:p>
            <a:r>
              <a:rPr lang="en-US" sz="2400" dirty="0">
                <a:solidFill>
                  <a:srgbClr val="FF0000"/>
                </a:solidFill>
              </a:rPr>
              <a:t>Q = {v</a:t>
            </a:r>
            <a:r>
              <a:rPr lang="en-US" sz="2400" baseline="-25000" dirty="0">
                <a:solidFill>
                  <a:srgbClr val="FF0000"/>
                </a:solidFill>
              </a:rPr>
              <a:t>1</a:t>
            </a:r>
            <a:r>
              <a:rPr lang="en-US" sz="2400" dirty="0">
                <a:solidFill>
                  <a:srgbClr val="FF0000"/>
                </a:solidFill>
              </a:rPr>
              <a:t>, v</a:t>
            </a:r>
            <a:r>
              <a:rPr lang="en-US" sz="2400" baseline="-25000" dirty="0">
                <a:solidFill>
                  <a:srgbClr val="FF0000"/>
                </a:solidFill>
              </a:rPr>
              <a:t>2</a:t>
            </a:r>
            <a:r>
              <a:rPr lang="en-US" sz="2400" dirty="0">
                <a:solidFill>
                  <a:srgbClr val="FF0000"/>
                </a:solidFill>
              </a:rPr>
              <a:t>, v</a:t>
            </a:r>
            <a:r>
              <a:rPr lang="en-US" sz="2400" baseline="-25000" dirty="0">
                <a:solidFill>
                  <a:srgbClr val="FF0000"/>
                </a:solidFill>
              </a:rPr>
              <a:t>100</a:t>
            </a:r>
            <a:r>
              <a:rPr lang="en-US" sz="2400" dirty="0">
                <a:solidFill>
                  <a:srgbClr val="FF0000"/>
                </a:solidFill>
              </a:rPr>
              <a:t>, v</a:t>
            </a:r>
            <a:r>
              <a:rPr lang="en-US" sz="2400" baseline="-25000" dirty="0">
                <a:solidFill>
                  <a:srgbClr val="FF0000"/>
                </a:solidFill>
              </a:rPr>
              <a:t>200</a:t>
            </a:r>
            <a:r>
              <a:rPr lang="en-US" sz="2400" dirty="0">
                <a:solidFill>
                  <a:srgbClr val="FF0000"/>
                </a:solidFill>
              </a:rPr>
              <a:t>}             k= 2 		</a:t>
            </a:r>
            <a:r>
              <a:rPr lang="el-GR" sz="2400" b="1" dirty="0">
                <a:latin typeface="Avenir Next" panose="020B0503020202020204" pitchFamily="34" charset="0"/>
              </a:rPr>
              <a:t>ω</a:t>
            </a:r>
            <a:r>
              <a:rPr lang="it-IT" sz="2400" b="1" dirty="0">
                <a:latin typeface="Avenir Next" panose="020B0503020202020204" pitchFamily="34" charset="0"/>
              </a:rPr>
              <a:t> = [(X</a:t>
            </a:r>
            <a:r>
              <a:rPr lang="it-IT" sz="2400" b="1" baseline="-25000" dirty="0">
                <a:latin typeface="Avenir Next" panose="020B0503020202020204" pitchFamily="34" charset="0"/>
              </a:rPr>
              <a:t>1</a:t>
            </a:r>
            <a:r>
              <a:rPr lang="it-IT" sz="2400" b="1" dirty="0">
                <a:latin typeface="Avenir Next" panose="020B0503020202020204" pitchFamily="34" charset="0"/>
              </a:rPr>
              <a:t>, 3), (X</a:t>
            </a:r>
            <a:r>
              <a:rPr lang="it-IT" sz="2400" b="1" baseline="-25000" dirty="0">
                <a:latin typeface="Avenir Next" panose="020B0503020202020204" pitchFamily="34" charset="0"/>
              </a:rPr>
              <a:t>2</a:t>
            </a:r>
            <a:r>
              <a:rPr lang="it-IT" sz="2400" b="1" dirty="0">
                <a:latin typeface="Avenir Next" panose="020B0503020202020204" pitchFamily="34" charset="0"/>
              </a:rPr>
              <a:t>, 1)]</a:t>
            </a:r>
          </a:p>
        </p:txBody>
      </p:sp>
    </p:spTree>
    <p:extLst>
      <p:ext uri="{BB962C8B-B14F-4D97-AF65-F5344CB8AC3E}">
        <p14:creationId xmlns:p14="http://schemas.microsoft.com/office/powerpoint/2010/main" val="27431758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212136-5516-7741-AB2C-BA1F38330B26}"/>
              </a:ext>
            </a:extLst>
          </p:cNvPr>
          <p:cNvSpPr>
            <a:spLocks noGrp="1"/>
          </p:cNvSpPr>
          <p:nvPr>
            <p:ph type="title"/>
          </p:nvPr>
        </p:nvSpPr>
        <p:spPr/>
        <p:txBody>
          <a:bodyPr/>
          <a:lstStyle/>
          <a:p>
            <a:r>
              <a:rPr lang="en-US" dirty="0"/>
              <a:t>Index structure for </a:t>
            </a:r>
            <a:r>
              <a:rPr lang="en-US" dirty="0" err="1"/>
              <a:t>ProbeSet</a:t>
            </a:r>
            <a:endParaRPr lang="it-IT" dirty="0"/>
          </a:p>
        </p:txBody>
      </p:sp>
      <p:sp>
        <p:nvSpPr>
          <p:cNvPr id="3" name="Segnaposto contenuto 2">
            <a:extLst>
              <a:ext uri="{FF2B5EF4-FFF2-40B4-BE49-F238E27FC236}">
                <a16:creationId xmlns:a16="http://schemas.microsoft.com/office/drawing/2014/main" id="{F33C8213-B34C-4546-B17A-BC1B20DDFBE4}"/>
              </a:ext>
            </a:extLst>
          </p:cNvPr>
          <p:cNvSpPr>
            <a:spLocks noGrp="1"/>
          </p:cNvSpPr>
          <p:nvPr>
            <p:ph idx="1"/>
          </p:nvPr>
        </p:nvSpPr>
        <p:spPr/>
        <p:txBody>
          <a:bodyPr/>
          <a:lstStyle/>
          <a:p>
            <a:r>
              <a:rPr lang="it-IT" dirty="0"/>
              <a:t>The </a:t>
            </a:r>
            <a:r>
              <a:rPr lang="it-IT" dirty="0" err="1"/>
              <a:t>above</a:t>
            </a:r>
            <a:r>
              <a:rPr lang="it-IT" dirty="0"/>
              <a:t> </a:t>
            </a:r>
            <a:r>
              <a:rPr lang="it-IT" dirty="0" err="1"/>
              <a:t>solution</a:t>
            </a:r>
            <a:r>
              <a:rPr lang="it-IT" dirty="0"/>
              <a:t> exploits the </a:t>
            </a:r>
            <a:r>
              <a:rPr lang="it-IT" dirty="0" err="1"/>
              <a:t>prefix</a:t>
            </a:r>
            <a:r>
              <a:rPr lang="it-IT" dirty="0"/>
              <a:t> </a:t>
            </a:r>
            <a:r>
              <a:rPr lang="it-IT" dirty="0" err="1"/>
              <a:t>filtering</a:t>
            </a:r>
            <a:r>
              <a:rPr lang="it-IT" dirty="0"/>
              <a:t> (</a:t>
            </a:r>
            <a:r>
              <a:rPr lang="it-IT" dirty="0" err="1"/>
              <a:t>which</a:t>
            </a:r>
            <a:r>
              <a:rPr lang="it-IT" dirty="0"/>
              <a:t> </a:t>
            </a:r>
            <a:r>
              <a:rPr lang="it-IT" dirty="0" err="1"/>
              <a:t>allows</a:t>
            </a:r>
            <a:r>
              <a:rPr lang="it-IT" dirty="0"/>
              <a:t> </a:t>
            </a:r>
            <a:r>
              <a:rPr lang="it-IT" dirty="0" err="1"/>
              <a:t>us</a:t>
            </a:r>
            <a:r>
              <a:rPr lang="it-IT" dirty="0"/>
              <a:t> to </a:t>
            </a:r>
            <a:r>
              <a:rPr lang="it-IT" dirty="0" err="1"/>
              <a:t>quit</a:t>
            </a:r>
            <a:r>
              <a:rPr lang="it-IT" dirty="0"/>
              <a:t> </a:t>
            </a:r>
            <a:r>
              <a:rPr lang="it-IT" dirty="0" err="1"/>
              <a:t>visiting</a:t>
            </a:r>
            <a:r>
              <a:rPr lang="it-IT" dirty="0"/>
              <a:t> </a:t>
            </a:r>
            <a:r>
              <a:rPr lang="it-IT" dirty="0" err="1"/>
              <a:t>postings</a:t>
            </a:r>
            <a:r>
              <a:rPr lang="it-IT" dirty="0"/>
              <a:t> </a:t>
            </a:r>
            <a:r>
              <a:rPr lang="it-IT" dirty="0" err="1"/>
              <a:t>sooner</a:t>
            </a:r>
            <a:r>
              <a:rPr lang="it-IT" dirty="0"/>
              <a:t>), </a:t>
            </a:r>
            <a:r>
              <a:rPr lang="it-IT" dirty="0" err="1"/>
              <a:t>but</a:t>
            </a:r>
            <a:r>
              <a:rPr lang="it-IT" dirty="0"/>
              <a:t> </a:t>
            </a:r>
            <a:r>
              <a:rPr lang="it-IT" dirty="0" err="1"/>
              <a:t>it</a:t>
            </a:r>
            <a:r>
              <a:rPr lang="it-IT" dirty="0"/>
              <a:t> </a:t>
            </a:r>
            <a:r>
              <a:rPr lang="it-IT" dirty="0" err="1"/>
              <a:t>needs</a:t>
            </a:r>
            <a:r>
              <a:rPr lang="it-IT" dirty="0"/>
              <a:t> to compute the </a:t>
            </a:r>
            <a:r>
              <a:rPr lang="it-IT" dirty="0" err="1"/>
              <a:t>exact</a:t>
            </a:r>
            <a:r>
              <a:rPr lang="it-IT" dirty="0"/>
              <a:t> </a:t>
            </a:r>
            <a:r>
              <a:rPr lang="it-IT" dirty="0" err="1"/>
              <a:t>intersection</a:t>
            </a:r>
            <a:r>
              <a:rPr lang="it-IT" dirty="0"/>
              <a:t> of </a:t>
            </a:r>
            <a:r>
              <a:rPr lang="it-IT" dirty="0" err="1"/>
              <a:t>every</a:t>
            </a:r>
            <a:r>
              <a:rPr lang="it-IT" dirty="0"/>
              <a:t> set </a:t>
            </a:r>
            <a:r>
              <a:rPr lang="it-IT" dirty="0" err="1"/>
              <a:t>encountered</a:t>
            </a:r>
            <a:r>
              <a:rPr lang="it-IT" dirty="0"/>
              <a:t> in the processing</a:t>
            </a:r>
          </a:p>
          <a:p>
            <a:r>
              <a:rPr lang="it-IT" dirty="0" err="1"/>
              <a:t>We</a:t>
            </a:r>
            <a:r>
              <a:rPr lang="it-IT" dirty="0"/>
              <a:t> can </a:t>
            </a:r>
            <a:r>
              <a:rPr lang="it-IT" dirty="0" err="1"/>
              <a:t>address</a:t>
            </a:r>
            <a:r>
              <a:rPr lang="it-IT" dirty="0"/>
              <a:t> </a:t>
            </a:r>
            <a:r>
              <a:rPr lang="it-IT" dirty="0" err="1"/>
              <a:t>this</a:t>
            </a:r>
            <a:r>
              <a:rPr lang="it-IT" dirty="0"/>
              <a:t> </a:t>
            </a:r>
            <a:r>
              <a:rPr lang="it-IT" dirty="0" err="1"/>
              <a:t>issue</a:t>
            </a:r>
            <a:r>
              <a:rPr lang="it-IT" dirty="0"/>
              <a:t> with a </a:t>
            </a:r>
            <a:r>
              <a:rPr lang="it-IT" dirty="0" err="1"/>
              <a:t>smart</a:t>
            </a:r>
            <a:r>
              <a:rPr lang="it-IT" dirty="0"/>
              <a:t> </a:t>
            </a:r>
            <a:r>
              <a:rPr lang="it-IT" dirty="0" err="1"/>
              <a:t>indexing</a:t>
            </a:r>
            <a:r>
              <a:rPr lang="it-IT" dirty="0"/>
              <a:t> </a:t>
            </a:r>
            <a:r>
              <a:rPr lang="it-IT" dirty="0" err="1"/>
              <a:t>solution</a:t>
            </a:r>
            <a:endParaRPr lang="it-IT" dirty="0"/>
          </a:p>
        </p:txBody>
      </p:sp>
    </p:spTree>
    <p:extLst>
      <p:ext uri="{BB962C8B-B14F-4D97-AF65-F5344CB8AC3E}">
        <p14:creationId xmlns:p14="http://schemas.microsoft.com/office/powerpoint/2010/main" val="12556833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212136-5516-7741-AB2C-BA1F38330B26}"/>
              </a:ext>
            </a:extLst>
          </p:cNvPr>
          <p:cNvSpPr>
            <a:spLocks noGrp="1"/>
          </p:cNvSpPr>
          <p:nvPr>
            <p:ph type="title"/>
          </p:nvPr>
        </p:nvSpPr>
        <p:spPr/>
        <p:txBody>
          <a:bodyPr/>
          <a:lstStyle/>
          <a:p>
            <a:r>
              <a:rPr lang="en-US" dirty="0"/>
              <a:t>Index structure for </a:t>
            </a:r>
            <a:r>
              <a:rPr lang="en-US" dirty="0" err="1"/>
              <a:t>ProbeSet</a:t>
            </a:r>
            <a:endParaRPr lang="it-IT" dirty="0"/>
          </a:p>
        </p:txBody>
      </p:sp>
      <p:sp>
        <p:nvSpPr>
          <p:cNvPr id="3" name="Segnaposto contenuto 2">
            <a:extLst>
              <a:ext uri="{FF2B5EF4-FFF2-40B4-BE49-F238E27FC236}">
                <a16:creationId xmlns:a16="http://schemas.microsoft.com/office/drawing/2014/main" id="{F33C8213-B34C-4546-B17A-BC1B20DDFBE4}"/>
              </a:ext>
            </a:extLst>
          </p:cNvPr>
          <p:cNvSpPr>
            <a:spLocks noGrp="1"/>
          </p:cNvSpPr>
          <p:nvPr>
            <p:ph idx="1"/>
          </p:nvPr>
        </p:nvSpPr>
        <p:spPr/>
        <p:txBody>
          <a:bodyPr/>
          <a:lstStyle/>
          <a:p>
            <a:r>
              <a:rPr lang="it-IT" dirty="0" err="1"/>
              <a:t>Let</a:t>
            </a:r>
            <a:r>
              <a:rPr lang="it-IT" dirty="0"/>
              <a:t> </a:t>
            </a:r>
            <a:r>
              <a:rPr lang="it-IT" dirty="0" err="1"/>
              <a:t>us</a:t>
            </a:r>
            <a:r>
              <a:rPr lang="it-IT" dirty="0"/>
              <a:t> </a:t>
            </a:r>
            <a:r>
              <a:rPr lang="it-IT" dirty="0" err="1"/>
              <a:t>consider</a:t>
            </a:r>
            <a:r>
              <a:rPr lang="it-IT" dirty="0"/>
              <a:t> a global </a:t>
            </a:r>
            <a:r>
              <a:rPr lang="it-IT" dirty="0" err="1"/>
              <a:t>ordering</a:t>
            </a:r>
            <a:r>
              <a:rPr lang="it-IT" dirty="0"/>
              <a:t> (e.g., </a:t>
            </a:r>
            <a:r>
              <a:rPr lang="it-IT" dirty="0" err="1"/>
              <a:t>lexicalgraphic</a:t>
            </a:r>
            <a:r>
              <a:rPr lang="it-IT" dirty="0"/>
              <a:t>) for the </a:t>
            </a:r>
            <a:r>
              <a:rPr lang="it-IT" dirty="0" err="1"/>
              <a:t>universe</a:t>
            </a:r>
            <a:r>
              <a:rPr lang="it-IT" dirty="0"/>
              <a:t> of </a:t>
            </a:r>
            <a:r>
              <a:rPr lang="it-IT" dirty="0" err="1"/>
              <a:t>all</a:t>
            </a:r>
            <a:r>
              <a:rPr lang="it-IT" dirty="0"/>
              <a:t> </a:t>
            </a:r>
            <a:r>
              <a:rPr lang="it-IT" dirty="0" err="1"/>
              <a:t>tokens</a:t>
            </a:r>
            <a:r>
              <a:rPr lang="it-IT" dirty="0"/>
              <a:t>. </a:t>
            </a:r>
            <a:r>
              <a:rPr lang="it-IT" dirty="0" err="1"/>
              <a:t>Let</a:t>
            </a:r>
            <a:r>
              <a:rPr lang="it-IT" dirty="0"/>
              <a:t> </a:t>
            </a:r>
            <a:r>
              <a:rPr lang="it-IT" dirty="0" err="1"/>
              <a:t>all</a:t>
            </a:r>
            <a:r>
              <a:rPr lang="it-IT" dirty="0"/>
              <a:t> sets (</a:t>
            </a:r>
            <a:r>
              <a:rPr lang="it-IT" dirty="0" err="1"/>
              <a:t>including</a:t>
            </a:r>
            <a:r>
              <a:rPr lang="it-IT" dirty="0"/>
              <a:t> the </a:t>
            </a:r>
            <a:r>
              <a:rPr lang="it-IT" dirty="0" err="1"/>
              <a:t>query</a:t>
            </a:r>
            <a:r>
              <a:rPr lang="it-IT" dirty="0"/>
              <a:t> set) be </a:t>
            </a:r>
            <a:r>
              <a:rPr lang="it-IT" dirty="0" err="1"/>
              <a:t>sorted</a:t>
            </a:r>
            <a:r>
              <a:rPr lang="it-IT" dirty="0"/>
              <a:t> by </a:t>
            </a:r>
            <a:r>
              <a:rPr lang="it-IT" dirty="0" err="1"/>
              <a:t>such</a:t>
            </a:r>
            <a:r>
              <a:rPr lang="it-IT" dirty="0"/>
              <a:t> a global </a:t>
            </a:r>
            <a:r>
              <a:rPr lang="it-IT" dirty="0" err="1"/>
              <a:t>ordering</a:t>
            </a:r>
            <a:r>
              <a:rPr lang="it-IT" dirty="0"/>
              <a:t>. </a:t>
            </a:r>
          </a:p>
          <a:p>
            <a:r>
              <a:rPr lang="it-IT" dirty="0" err="1"/>
              <a:t>Example</a:t>
            </a:r>
            <a:r>
              <a:rPr lang="it-IT" dirty="0"/>
              <a:t>: </a:t>
            </a:r>
            <a:endParaRPr lang="en-US" dirty="0">
              <a:sym typeface="Wingdings" pitchFamily="2" charset="2"/>
            </a:endParaRPr>
          </a:p>
          <a:p>
            <a:pPr marL="0" indent="0">
              <a:buNone/>
            </a:pPr>
            <a:r>
              <a:rPr lang="it-IT" b="1" dirty="0"/>
              <a:t>	Query = {La Spezia, Milano, Roma, Vienna}</a:t>
            </a:r>
          </a:p>
          <a:p>
            <a:endParaRPr lang="it-IT" dirty="0"/>
          </a:p>
          <a:p>
            <a:endParaRPr lang="it-IT" dirty="0"/>
          </a:p>
        </p:txBody>
      </p:sp>
      <p:sp>
        <p:nvSpPr>
          <p:cNvPr id="130" name="Text Box 6">
            <a:extLst>
              <a:ext uri="{FF2B5EF4-FFF2-40B4-BE49-F238E27FC236}">
                <a16:creationId xmlns:a16="http://schemas.microsoft.com/office/drawing/2014/main" id="{D880F895-DBAC-5148-9C84-3E064C630E97}"/>
              </a:ext>
            </a:extLst>
          </p:cNvPr>
          <p:cNvSpPr txBox="1">
            <a:spLocks noChangeArrowheads="1"/>
          </p:cNvSpPr>
          <p:nvPr/>
        </p:nvSpPr>
        <p:spPr bwMode="auto">
          <a:xfrm>
            <a:off x="1453825" y="5635094"/>
            <a:ext cx="2127587" cy="46166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b="1" i="1" dirty="0"/>
              <a:t>Vienna</a:t>
            </a:r>
          </a:p>
        </p:txBody>
      </p:sp>
      <p:sp>
        <p:nvSpPr>
          <p:cNvPr id="131" name="AutoShape 8">
            <a:extLst>
              <a:ext uri="{FF2B5EF4-FFF2-40B4-BE49-F238E27FC236}">
                <a16:creationId xmlns:a16="http://schemas.microsoft.com/office/drawing/2014/main" id="{61C28EE2-6972-1846-B8A7-A81F4A69E9AF}"/>
              </a:ext>
            </a:extLst>
          </p:cNvPr>
          <p:cNvSpPr>
            <a:spLocks noChangeArrowheads="1"/>
          </p:cNvSpPr>
          <p:nvPr/>
        </p:nvSpPr>
        <p:spPr bwMode="auto">
          <a:xfrm>
            <a:off x="3893189" y="5711294"/>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sp>
        <p:nvSpPr>
          <p:cNvPr id="132" name="AutoShape 49">
            <a:extLst>
              <a:ext uri="{FF2B5EF4-FFF2-40B4-BE49-F238E27FC236}">
                <a16:creationId xmlns:a16="http://schemas.microsoft.com/office/drawing/2014/main" id="{41F1E59E-0D7B-F743-9B9A-EB4A95F1C6B0}"/>
              </a:ext>
            </a:extLst>
          </p:cNvPr>
          <p:cNvSpPr>
            <a:spLocks noChangeArrowheads="1"/>
          </p:cNvSpPr>
          <p:nvPr/>
        </p:nvSpPr>
        <p:spPr bwMode="auto">
          <a:xfrm>
            <a:off x="3870979" y="4609254"/>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grpSp>
        <p:nvGrpSpPr>
          <p:cNvPr id="133" name="Group 52">
            <a:extLst>
              <a:ext uri="{FF2B5EF4-FFF2-40B4-BE49-F238E27FC236}">
                <a16:creationId xmlns:a16="http://schemas.microsoft.com/office/drawing/2014/main" id="{C5A73F19-B56E-8940-8E8D-41CFFA05F55F}"/>
              </a:ext>
            </a:extLst>
          </p:cNvPr>
          <p:cNvGrpSpPr>
            <a:grpSpLocks/>
          </p:cNvGrpSpPr>
          <p:nvPr/>
        </p:nvGrpSpPr>
        <p:grpSpPr bwMode="auto">
          <a:xfrm>
            <a:off x="5082936" y="5596993"/>
            <a:ext cx="4876801" cy="457201"/>
            <a:chOff x="2064" y="2400"/>
            <a:chExt cx="3072" cy="288"/>
          </a:xfrm>
        </p:grpSpPr>
        <p:grpSp>
          <p:nvGrpSpPr>
            <p:cNvPr id="134" name="Group 19">
              <a:extLst>
                <a:ext uri="{FF2B5EF4-FFF2-40B4-BE49-F238E27FC236}">
                  <a16:creationId xmlns:a16="http://schemas.microsoft.com/office/drawing/2014/main" id="{113E4F6F-3E0B-BE43-82B3-49A7D0AE0B9B}"/>
                </a:ext>
              </a:extLst>
            </p:cNvPr>
            <p:cNvGrpSpPr>
              <a:grpSpLocks/>
            </p:cNvGrpSpPr>
            <p:nvPr/>
          </p:nvGrpSpPr>
          <p:grpSpPr bwMode="auto">
            <a:xfrm>
              <a:off x="2064" y="2448"/>
              <a:ext cx="3072" cy="192"/>
              <a:chOff x="2064" y="2448"/>
              <a:chExt cx="3072" cy="192"/>
            </a:xfrm>
          </p:grpSpPr>
          <p:sp>
            <p:nvSpPr>
              <p:cNvPr id="143" name="Rectangle 11">
                <a:extLst>
                  <a:ext uri="{FF2B5EF4-FFF2-40B4-BE49-F238E27FC236}">
                    <a16:creationId xmlns:a16="http://schemas.microsoft.com/office/drawing/2014/main" id="{DCC40FD2-D8A5-0E46-94B6-80B2535F8120}"/>
                  </a:ext>
                </a:extLst>
              </p:cNvPr>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sp>
            <p:nvSpPr>
              <p:cNvPr id="144" name="Rectangle 13">
                <a:extLst>
                  <a:ext uri="{FF2B5EF4-FFF2-40B4-BE49-F238E27FC236}">
                    <a16:creationId xmlns:a16="http://schemas.microsoft.com/office/drawing/2014/main" id="{D94DD118-A74A-AA46-B286-0EAD29B05723}"/>
                  </a:ext>
                </a:extLst>
              </p:cNvPr>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145" name="Rectangle 15">
                <a:extLst>
                  <a:ext uri="{FF2B5EF4-FFF2-40B4-BE49-F238E27FC236}">
                    <a16:creationId xmlns:a16="http://schemas.microsoft.com/office/drawing/2014/main" id="{D9143867-A187-2A46-A212-588547CC4833}"/>
                  </a:ext>
                </a:extLst>
              </p:cNvPr>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146" name="Rectangle 16">
                <a:extLst>
                  <a:ext uri="{FF2B5EF4-FFF2-40B4-BE49-F238E27FC236}">
                    <a16:creationId xmlns:a16="http://schemas.microsoft.com/office/drawing/2014/main" id="{4C215761-11E6-464F-B6D2-D628B34348EE}"/>
                  </a:ext>
                </a:extLst>
              </p:cNvPr>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147" name="Line 18">
                <a:extLst>
                  <a:ext uri="{FF2B5EF4-FFF2-40B4-BE49-F238E27FC236}">
                    <a16:creationId xmlns:a16="http://schemas.microsoft.com/office/drawing/2014/main" id="{30C5C88F-D6DD-5148-ADAF-11B9FA372312}"/>
                  </a:ext>
                </a:extLst>
              </p:cNvPr>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 xmlns:a14="http://schemas.microsoft.com/office/drawing/2010/main">
                    <a:noFill/>
                  </a14:hiddenFill>
                </a:ext>
              </a:extLst>
            </p:spPr>
            <p:txBody>
              <a:bodyPr wrap="none">
                <a:spAutoFit/>
              </a:bodyPr>
              <a:lstStyle/>
              <a:p>
                <a:endParaRPr lang="it-IT"/>
              </a:p>
            </p:txBody>
          </p:sp>
        </p:grpSp>
        <p:sp>
          <p:nvSpPr>
            <p:cNvPr id="135" name="Text Box 40">
              <a:extLst>
                <a:ext uri="{FF2B5EF4-FFF2-40B4-BE49-F238E27FC236}">
                  <a16:creationId xmlns:a16="http://schemas.microsoft.com/office/drawing/2014/main" id="{04D47ED6-CD49-234E-93CE-04615C7D581E}"/>
                </a:ext>
              </a:extLst>
            </p:cNvPr>
            <p:cNvSpPr txBox="1">
              <a:spLocks noChangeArrowheads="1"/>
            </p:cNvSpPr>
            <p:nvPr/>
          </p:nvSpPr>
          <p:spPr bwMode="auto">
            <a:xfrm>
              <a:off x="2116" y="2429"/>
              <a:ext cx="26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1</a:t>
              </a:r>
            </a:p>
          </p:txBody>
        </p:sp>
        <p:sp>
          <p:nvSpPr>
            <p:cNvPr id="136" name="Text Box 41">
              <a:extLst>
                <a:ext uri="{FF2B5EF4-FFF2-40B4-BE49-F238E27FC236}">
                  <a16:creationId xmlns:a16="http://schemas.microsoft.com/office/drawing/2014/main" id="{7691EF84-F74C-6F41-9D55-389806E8FF8F}"/>
                </a:ext>
              </a:extLst>
            </p:cNvPr>
            <p:cNvSpPr txBox="1">
              <a:spLocks noChangeArrowheads="1"/>
            </p:cNvSpPr>
            <p:nvPr/>
          </p:nvSpPr>
          <p:spPr bwMode="auto">
            <a:xfrm>
              <a:off x="2500" y="2429"/>
              <a:ext cx="26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2</a:t>
              </a:r>
            </a:p>
          </p:txBody>
        </p:sp>
        <p:sp>
          <p:nvSpPr>
            <p:cNvPr id="137" name="Text Box 42">
              <a:extLst>
                <a:ext uri="{FF2B5EF4-FFF2-40B4-BE49-F238E27FC236}">
                  <a16:creationId xmlns:a16="http://schemas.microsoft.com/office/drawing/2014/main" id="{42253040-969F-4B46-8FEB-6B9C459237D4}"/>
                </a:ext>
              </a:extLst>
            </p:cNvPr>
            <p:cNvSpPr txBox="1">
              <a:spLocks noChangeArrowheads="1"/>
            </p:cNvSpPr>
            <p:nvPr/>
          </p:nvSpPr>
          <p:spPr bwMode="auto">
            <a:xfrm>
              <a:off x="2878" y="2422"/>
              <a:ext cx="26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4</a:t>
              </a:r>
            </a:p>
          </p:txBody>
        </p:sp>
        <p:sp>
          <p:nvSpPr>
            <p:cNvPr id="138" name="Text Box 43">
              <a:extLst>
                <a:ext uri="{FF2B5EF4-FFF2-40B4-BE49-F238E27FC236}">
                  <a16:creationId xmlns:a16="http://schemas.microsoft.com/office/drawing/2014/main" id="{66ED2C75-CC13-3441-92CE-2EC8D7A82D1A}"/>
                </a:ext>
              </a:extLst>
            </p:cNvPr>
            <p:cNvSpPr txBox="1">
              <a:spLocks noChangeArrowheads="1"/>
            </p:cNvSpPr>
            <p:nvPr/>
          </p:nvSpPr>
          <p:spPr bwMode="auto">
            <a:xfrm>
              <a:off x="3250" y="2429"/>
              <a:ext cx="26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5</a:t>
              </a:r>
            </a:p>
          </p:txBody>
        </p:sp>
        <p:sp>
          <p:nvSpPr>
            <p:cNvPr id="139" name="Text Box 44">
              <a:extLst>
                <a:ext uri="{FF2B5EF4-FFF2-40B4-BE49-F238E27FC236}">
                  <a16:creationId xmlns:a16="http://schemas.microsoft.com/office/drawing/2014/main" id="{75672EAF-EE17-7A47-8580-DB2FE4CC5030}"/>
                </a:ext>
              </a:extLst>
            </p:cNvPr>
            <p:cNvSpPr txBox="1">
              <a:spLocks noChangeArrowheads="1"/>
            </p:cNvSpPr>
            <p:nvPr/>
          </p:nvSpPr>
          <p:spPr bwMode="auto">
            <a:xfrm>
              <a:off x="3628" y="2429"/>
              <a:ext cx="26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6</a:t>
              </a:r>
            </a:p>
          </p:txBody>
        </p:sp>
        <p:sp>
          <p:nvSpPr>
            <p:cNvPr id="140" name="Text Box 45">
              <a:extLst>
                <a:ext uri="{FF2B5EF4-FFF2-40B4-BE49-F238E27FC236}">
                  <a16:creationId xmlns:a16="http://schemas.microsoft.com/office/drawing/2014/main" id="{1C74E0B8-DF25-6843-A868-ADBD02DF41EC}"/>
                </a:ext>
              </a:extLst>
            </p:cNvPr>
            <p:cNvSpPr txBox="1">
              <a:spLocks noChangeArrowheads="1"/>
            </p:cNvSpPr>
            <p:nvPr/>
          </p:nvSpPr>
          <p:spPr bwMode="auto">
            <a:xfrm>
              <a:off x="3991" y="2422"/>
              <a:ext cx="330"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16</a:t>
              </a:r>
            </a:p>
          </p:txBody>
        </p:sp>
        <p:sp>
          <p:nvSpPr>
            <p:cNvPr id="141" name="Text Box 46">
              <a:extLst>
                <a:ext uri="{FF2B5EF4-FFF2-40B4-BE49-F238E27FC236}">
                  <a16:creationId xmlns:a16="http://schemas.microsoft.com/office/drawing/2014/main" id="{FA69AF22-8679-BD42-AA13-7D93A05CC690}"/>
                </a:ext>
              </a:extLst>
            </p:cNvPr>
            <p:cNvSpPr txBox="1">
              <a:spLocks noChangeArrowheads="1"/>
            </p:cNvSpPr>
            <p:nvPr/>
          </p:nvSpPr>
          <p:spPr bwMode="auto">
            <a:xfrm>
              <a:off x="4354" y="2429"/>
              <a:ext cx="330"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57</a:t>
              </a:r>
            </a:p>
          </p:txBody>
        </p:sp>
        <p:sp>
          <p:nvSpPr>
            <p:cNvPr id="142" name="Text Box 47">
              <a:extLst>
                <a:ext uri="{FF2B5EF4-FFF2-40B4-BE49-F238E27FC236}">
                  <a16:creationId xmlns:a16="http://schemas.microsoft.com/office/drawing/2014/main" id="{ECDD0B4A-967B-7141-BE12-60FAF0ACAD1E}"/>
                </a:ext>
              </a:extLst>
            </p:cNvPr>
            <p:cNvSpPr txBox="1">
              <a:spLocks noChangeArrowheads="1"/>
            </p:cNvSpPr>
            <p:nvPr/>
          </p:nvSpPr>
          <p:spPr bwMode="auto">
            <a:xfrm>
              <a:off x="4747" y="2400"/>
              <a:ext cx="11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endParaRPr lang="it-IT"/>
            </a:p>
          </p:txBody>
        </p:sp>
      </p:grpSp>
      <p:sp>
        <p:nvSpPr>
          <p:cNvPr id="148" name="Text Box 46">
            <a:extLst>
              <a:ext uri="{FF2B5EF4-FFF2-40B4-BE49-F238E27FC236}">
                <a16:creationId xmlns:a16="http://schemas.microsoft.com/office/drawing/2014/main" id="{9C3C74F4-4667-6D48-9009-62FBFCFA97DF}"/>
              </a:ext>
            </a:extLst>
          </p:cNvPr>
          <p:cNvSpPr txBox="1">
            <a:spLocks noChangeArrowheads="1"/>
          </p:cNvSpPr>
          <p:nvPr/>
        </p:nvSpPr>
        <p:spPr bwMode="auto">
          <a:xfrm>
            <a:off x="9350167" y="5654455"/>
            <a:ext cx="52450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92</a:t>
            </a:r>
          </a:p>
        </p:txBody>
      </p:sp>
      <p:sp>
        <p:nvSpPr>
          <p:cNvPr id="149" name="Text Box 6">
            <a:extLst>
              <a:ext uri="{FF2B5EF4-FFF2-40B4-BE49-F238E27FC236}">
                <a16:creationId xmlns:a16="http://schemas.microsoft.com/office/drawing/2014/main" id="{430AF7B4-ADCC-3944-82BF-B0CFC3EF6111}"/>
              </a:ext>
            </a:extLst>
          </p:cNvPr>
          <p:cNvSpPr txBox="1">
            <a:spLocks noChangeArrowheads="1"/>
          </p:cNvSpPr>
          <p:nvPr/>
        </p:nvSpPr>
        <p:spPr bwMode="auto">
          <a:xfrm>
            <a:off x="1431615" y="4538114"/>
            <a:ext cx="2127587" cy="46672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b="1" i="1" dirty="0"/>
              <a:t>Milano</a:t>
            </a:r>
          </a:p>
        </p:txBody>
      </p:sp>
      <p:grpSp>
        <p:nvGrpSpPr>
          <p:cNvPr id="150" name="Group 52">
            <a:extLst>
              <a:ext uri="{FF2B5EF4-FFF2-40B4-BE49-F238E27FC236}">
                <a16:creationId xmlns:a16="http://schemas.microsoft.com/office/drawing/2014/main" id="{E98207B5-4777-444F-8E5A-AB95920A438A}"/>
              </a:ext>
            </a:extLst>
          </p:cNvPr>
          <p:cNvGrpSpPr>
            <a:grpSpLocks/>
          </p:cNvGrpSpPr>
          <p:nvPr/>
        </p:nvGrpSpPr>
        <p:grpSpPr bwMode="auto">
          <a:xfrm>
            <a:off x="5082936" y="4532847"/>
            <a:ext cx="4876801" cy="457201"/>
            <a:chOff x="2064" y="2400"/>
            <a:chExt cx="3072" cy="288"/>
          </a:xfrm>
        </p:grpSpPr>
        <p:grpSp>
          <p:nvGrpSpPr>
            <p:cNvPr id="151" name="Group 19">
              <a:extLst>
                <a:ext uri="{FF2B5EF4-FFF2-40B4-BE49-F238E27FC236}">
                  <a16:creationId xmlns:a16="http://schemas.microsoft.com/office/drawing/2014/main" id="{0941A099-FCCB-B742-814C-3461753579CF}"/>
                </a:ext>
              </a:extLst>
            </p:cNvPr>
            <p:cNvGrpSpPr>
              <a:grpSpLocks/>
            </p:cNvGrpSpPr>
            <p:nvPr/>
          </p:nvGrpSpPr>
          <p:grpSpPr bwMode="auto">
            <a:xfrm>
              <a:off x="2064" y="2448"/>
              <a:ext cx="3072" cy="192"/>
              <a:chOff x="2064" y="2448"/>
              <a:chExt cx="3072" cy="192"/>
            </a:xfrm>
          </p:grpSpPr>
          <p:sp>
            <p:nvSpPr>
              <p:cNvPr id="160" name="Rectangle 11">
                <a:extLst>
                  <a:ext uri="{FF2B5EF4-FFF2-40B4-BE49-F238E27FC236}">
                    <a16:creationId xmlns:a16="http://schemas.microsoft.com/office/drawing/2014/main" id="{3716600E-0EAB-2443-A312-4BA9D4DCE9E0}"/>
                  </a:ext>
                </a:extLst>
              </p:cNvPr>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sp>
            <p:nvSpPr>
              <p:cNvPr id="161" name="Rectangle 13">
                <a:extLst>
                  <a:ext uri="{FF2B5EF4-FFF2-40B4-BE49-F238E27FC236}">
                    <a16:creationId xmlns:a16="http://schemas.microsoft.com/office/drawing/2014/main" id="{340ECE88-1957-B14D-BA4E-2FCD917B10C9}"/>
                  </a:ext>
                </a:extLst>
              </p:cNvPr>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162" name="Rectangle 15">
                <a:extLst>
                  <a:ext uri="{FF2B5EF4-FFF2-40B4-BE49-F238E27FC236}">
                    <a16:creationId xmlns:a16="http://schemas.microsoft.com/office/drawing/2014/main" id="{264FF2BA-C3B3-7E44-8B60-8C260E32C12F}"/>
                  </a:ext>
                </a:extLst>
              </p:cNvPr>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163" name="Rectangle 16">
                <a:extLst>
                  <a:ext uri="{FF2B5EF4-FFF2-40B4-BE49-F238E27FC236}">
                    <a16:creationId xmlns:a16="http://schemas.microsoft.com/office/drawing/2014/main" id="{09880D2F-88C1-4047-A57E-C15F23B2B428}"/>
                  </a:ext>
                </a:extLst>
              </p:cNvPr>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164" name="Line 18">
                <a:extLst>
                  <a:ext uri="{FF2B5EF4-FFF2-40B4-BE49-F238E27FC236}">
                    <a16:creationId xmlns:a16="http://schemas.microsoft.com/office/drawing/2014/main" id="{D53945DF-F647-B54E-AAF5-64CFD8EBAC86}"/>
                  </a:ext>
                </a:extLst>
              </p:cNvPr>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 xmlns:a14="http://schemas.microsoft.com/office/drawing/2010/main">
                    <a:noFill/>
                  </a14:hiddenFill>
                </a:ext>
              </a:extLst>
            </p:spPr>
            <p:txBody>
              <a:bodyPr wrap="none">
                <a:spAutoFit/>
              </a:bodyPr>
              <a:lstStyle/>
              <a:p>
                <a:endParaRPr lang="it-IT"/>
              </a:p>
            </p:txBody>
          </p:sp>
        </p:grpSp>
        <p:sp>
          <p:nvSpPr>
            <p:cNvPr id="152" name="Text Box 40">
              <a:extLst>
                <a:ext uri="{FF2B5EF4-FFF2-40B4-BE49-F238E27FC236}">
                  <a16:creationId xmlns:a16="http://schemas.microsoft.com/office/drawing/2014/main" id="{4ABB6CA7-0DD1-F242-AA17-9A44D9E34AAF}"/>
                </a:ext>
              </a:extLst>
            </p:cNvPr>
            <p:cNvSpPr txBox="1">
              <a:spLocks noChangeArrowheads="1"/>
            </p:cNvSpPr>
            <p:nvPr/>
          </p:nvSpPr>
          <p:spPr bwMode="auto">
            <a:xfrm>
              <a:off x="2116" y="2429"/>
              <a:ext cx="26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1</a:t>
              </a:r>
            </a:p>
          </p:txBody>
        </p:sp>
        <p:sp>
          <p:nvSpPr>
            <p:cNvPr id="153" name="Text Box 41">
              <a:extLst>
                <a:ext uri="{FF2B5EF4-FFF2-40B4-BE49-F238E27FC236}">
                  <a16:creationId xmlns:a16="http://schemas.microsoft.com/office/drawing/2014/main" id="{88C74ABE-D4DD-E843-9E10-802F16369610}"/>
                </a:ext>
              </a:extLst>
            </p:cNvPr>
            <p:cNvSpPr txBox="1">
              <a:spLocks noChangeArrowheads="1"/>
            </p:cNvSpPr>
            <p:nvPr/>
          </p:nvSpPr>
          <p:spPr bwMode="auto">
            <a:xfrm>
              <a:off x="2500" y="2429"/>
              <a:ext cx="26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5</a:t>
              </a:r>
            </a:p>
          </p:txBody>
        </p:sp>
        <p:sp>
          <p:nvSpPr>
            <p:cNvPr id="154" name="Text Box 42">
              <a:extLst>
                <a:ext uri="{FF2B5EF4-FFF2-40B4-BE49-F238E27FC236}">
                  <a16:creationId xmlns:a16="http://schemas.microsoft.com/office/drawing/2014/main" id="{10D27C5D-41F9-4E4F-9AC4-D2122FE660C4}"/>
                </a:ext>
              </a:extLst>
            </p:cNvPr>
            <p:cNvSpPr txBox="1">
              <a:spLocks noChangeArrowheads="1"/>
            </p:cNvSpPr>
            <p:nvPr/>
          </p:nvSpPr>
          <p:spPr bwMode="auto">
            <a:xfrm>
              <a:off x="2878" y="2422"/>
              <a:ext cx="26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6</a:t>
              </a:r>
            </a:p>
          </p:txBody>
        </p:sp>
        <p:sp>
          <p:nvSpPr>
            <p:cNvPr id="155" name="Text Box 43">
              <a:extLst>
                <a:ext uri="{FF2B5EF4-FFF2-40B4-BE49-F238E27FC236}">
                  <a16:creationId xmlns:a16="http://schemas.microsoft.com/office/drawing/2014/main" id="{F99142CF-9BFF-8846-9A7D-F793C84D047B}"/>
                </a:ext>
              </a:extLst>
            </p:cNvPr>
            <p:cNvSpPr txBox="1">
              <a:spLocks noChangeArrowheads="1"/>
            </p:cNvSpPr>
            <p:nvPr/>
          </p:nvSpPr>
          <p:spPr bwMode="auto">
            <a:xfrm>
              <a:off x="3250" y="2429"/>
              <a:ext cx="26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9</a:t>
              </a:r>
            </a:p>
          </p:txBody>
        </p:sp>
        <p:sp>
          <p:nvSpPr>
            <p:cNvPr id="156" name="Text Box 44">
              <a:extLst>
                <a:ext uri="{FF2B5EF4-FFF2-40B4-BE49-F238E27FC236}">
                  <a16:creationId xmlns:a16="http://schemas.microsoft.com/office/drawing/2014/main" id="{964E6C0F-4C0F-6144-8107-7FB6C188742C}"/>
                </a:ext>
              </a:extLst>
            </p:cNvPr>
            <p:cNvSpPr txBox="1">
              <a:spLocks noChangeArrowheads="1"/>
            </p:cNvSpPr>
            <p:nvPr/>
          </p:nvSpPr>
          <p:spPr bwMode="auto">
            <a:xfrm>
              <a:off x="3628" y="2429"/>
              <a:ext cx="330"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11</a:t>
              </a:r>
            </a:p>
          </p:txBody>
        </p:sp>
        <p:sp>
          <p:nvSpPr>
            <p:cNvPr id="157" name="Text Box 45">
              <a:extLst>
                <a:ext uri="{FF2B5EF4-FFF2-40B4-BE49-F238E27FC236}">
                  <a16:creationId xmlns:a16="http://schemas.microsoft.com/office/drawing/2014/main" id="{3BAC0A8D-9F4E-1246-8E6F-54CF4D324399}"/>
                </a:ext>
              </a:extLst>
            </p:cNvPr>
            <p:cNvSpPr txBox="1">
              <a:spLocks noChangeArrowheads="1"/>
            </p:cNvSpPr>
            <p:nvPr/>
          </p:nvSpPr>
          <p:spPr bwMode="auto">
            <a:xfrm>
              <a:off x="3991" y="2422"/>
              <a:ext cx="330"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40</a:t>
              </a:r>
            </a:p>
          </p:txBody>
        </p:sp>
        <p:sp>
          <p:nvSpPr>
            <p:cNvPr id="158" name="Text Box 46">
              <a:extLst>
                <a:ext uri="{FF2B5EF4-FFF2-40B4-BE49-F238E27FC236}">
                  <a16:creationId xmlns:a16="http://schemas.microsoft.com/office/drawing/2014/main" id="{87803C20-9E1C-7C4E-B0DC-96C209C50C9D}"/>
                </a:ext>
              </a:extLst>
            </p:cNvPr>
            <p:cNvSpPr txBox="1">
              <a:spLocks noChangeArrowheads="1"/>
            </p:cNvSpPr>
            <p:nvPr/>
          </p:nvSpPr>
          <p:spPr bwMode="auto">
            <a:xfrm>
              <a:off x="4354" y="2429"/>
              <a:ext cx="330"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45</a:t>
              </a:r>
            </a:p>
          </p:txBody>
        </p:sp>
        <p:sp>
          <p:nvSpPr>
            <p:cNvPr id="159" name="Text Box 47">
              <a:extLst>
                <a:ext uri="{FF2B5EF4-FFF2-40B4-BE49-F238E27FC236}">
                  <a16:creationId xmlns:a16="http://schemas.microsoft.com/office/drawing/2014/main" id="{7B8870C4-77B0-CB41-BB87-F7015D80D3AC}"/>
                </a:ext>
              </a:extLst>
            </p:cNvPr>
            <p:cNvSpPr txBox="1">
              <a:spLocks noChangeArrowheads="1"/>
            </p:cNvSpPr>
            <p:nvPr/>
          </p:nvSpPr>
          <p:spPr bwMode="auto">
            <a:xfrm>
              <a:off x="4747" y="2400"/>
              <a:ext cx="11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endParaRPr lang="it-IT"/>
            </a:p>
          </p:txBody>
        </p:sp>
      </p:grpSp>
      <p:sp>
        <p:nvSpPr>
          <p:cNvPr id="165" name="Text Box 46">
            <a:extLst>
              <a:ext uri="{FF2B5EF4-FFF2-40B4-BE49-F238E27FC236}">
                <a16:creationId xmlns:a16="http://schemas.microsoft.com/office/drawing/2014/main" id="{7C7D38D9-16D9-C54D-92C4-1B3A65500887}"/>
              </a:ext>
            </a:extLst>
          </p:cNvPr>
          <p:cNvSpPr txBox="1">
            <a:spLocks noChangeArrowheads="1"/>
          </p:cNvSpPr>
          <p:nvPr/>
        </p:nvSpPr>
        <p:spPr bwMode="auto">
          <a:xfrm>
            <a:off x="9335669" y="4589753"/>
            <a:ext cx="52450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73</a:t>
            </a:r>
          </a:p>
        </p:txBody>
      </p:sp>
      <p:sp>
        <p:nvSpPr>
          <p:cNvPr id="166" name="Text Box 4">
            <a:extLst>
              <a:ext uri="{FF2B5EF4-FFF2-40B4-BE49-F238E27FC236}">
                <a16:creationId xmlns:a16="http://schemas.microsoft.com/office/drawing/2014/main" id="{FD0CE4DD-4281-2746-B750-4BD740466C6D}"/>
              </a:ext>
            </a:extLst>
          </p:cNvPr>
          <p:cNvSpPr txBox="1">
            <a:spLocks noChangeArrowheads="1"/>
          </p:cNvSpPr>
          <p:nvPr/>
        </p:nvSpPr>
        <p:spPr bwMode="auto">
          <a:xfrm>
            <a:off x="1453825" y="5089669"/>
            <a:ext cx="2116219" cy="46166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b="1" i="1" dirty="0"/>
              <a:t>Roma</a:t>
            </a:r>
          </a:p>
        </p:txBody>
      </p:sp>
      <p:sp>
        <p:nvSpPr>
          <p:cNvPr id="167" name="AutoShape 7">
            <a:extLst>
              <a:ext uri="{FF2B5EF4-FFF2-40B4-BE49-F238E27FC236}">
                <a16:creationId xmlns:a16="http://schemas.microsoft.com/office/drawing/2014/main" id="{CB752531-368B-A547-B3A2-1091D30068B7}"/>
              </a:ext>
            </a:extLst>
          </p:cNvPr>
          <p:cNvSpPr>
            <a:spLocks noChangeArrowheads="1"/>
          </p:cNvSpPr>
          <p:nvPr/>
        </p:nvSpPr>
        <p:spPr bwMode="auto">
          <a:xfrm>
            <a:off x="3849257" y="5175689"/>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grpSp>
        <p:nvGrpSpPr>
          <p:cNvPr id="168" name="Group 52">
            <a:extLst>
              <a:ext uri="{FF2B5EF4-FFF2-40B4-BE49-F238E27FC236}">
                <a16:creationId xmlns:a16="http://schemas.microsoft.com/office/drawing/2014/main" id="{D4C5EE13-35E8-FA42-8407-49C5DF436591}"/>
              </a:ext>
            </a:extLst>
          </p:cNvPr>
          <p:cNvGrpSpPr>
            <a:grpSpLocks/>
          </p:cNvGrpSpPr>
          <p:nvPr/>
        </p:nvGrpSpPr>
        <p:grpSpPr bwMode="auto">
          <a:xfrm>
            <a:off x="5112388" y="5054949"/>
            <a:ext cx="4876801" cy="457201"/>
            <a:chOff x="2064" y="2400"/>
            <a:chExt cx="3072" cy="288"/>
          </a:xfrm>
        </p:grpSpPr>
        <p:grpSp>
          <p:nvGrpSpPr>
            <p:cNvPr id="169" name="Group 19">
              <a:extLst>
                <a:ext uri="{FF2B5EF4-FFF2-40B4-BE49-F238E27FC236}">
                  <a16:creationId xmlns:a16="http://schemas.microsoft.com/office/drawing/2014/main" id="{1D208982-E75D-A743-BCF4-D7BC8BD18894}"/>
                </a:ext>
              </a:extLst>
            </p:cNvPr>
            <p:cNvGrpSpPr>
              <a:grpSpLocks/>
            </p:cNvGrpSpPr>
            <p:nvPr/>
          </p:nvGrpSpPr>
          <p:grpSpPr bwMode="auto">
            <a:xfrm>
              <a:off x="2064" y="2448"/>
              <a:ext cx="3072" cy="192"/>
              <a:chOff x="2064" y="2448"/>
              <a:chExt cx="3072" cy="192"/>
            </a:xfrm>
          </p:grpSpPr>
          <p:sp>
            <p:nvSpPr>
              <p:cNvPr id="178" name="Rectangle 11">
                <a:extLst>
                  <a:ext uri="{FF2B5EF4-FFF2-40B4-BE49-F238E27FC236}">
                    <a16:creationId xmlns:a16="http://schemas.microsoft.com/office/drawing/2014/main" id="{02093FBD-F03E-3F4E-A68D-4353D0713378}"/>
                  </a:ext>
                </a:extLst>
              </p:cNvPr>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sp>
            <p:nvSpPr>
              <p:cNvPr id="179" name="Rectangle 13">
                <a:extLst>
                  <a:ext uri="{FF2B5EF4-FFF2-40B4-BE49-F238E27FC236}">
                    <a16:creationId xmlns:a16="http://schemas.microsoft.com/office/drawing/2014/main" id="{29BE35C4-579E-6D49-B2BE-BF367DADEA10}"/>
                  </a:ext>
                </a:extLst>
              </p:cNvPr>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180" name="Rectangle 15">
                <a:extLst>
                  <a:ext uri="{FF2B5EF4-FFF2-40B4-BE49-F238E27FC236}">
                    <a16:creationId xmlns:a16="http://schemas.microsoft.com/office/drawing/2014/main" id="{2F9D516B-A81C-2845-AE49-D63E16384391}"/>
                  </a:ext>
                </a:extLst>
              </p:cNvPr>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181" name="Rectangle 16">
                <a:extLst>
                  <a:ext uri="{FF2B5EF4-FFF2-40B4-BE49-F238E27FC236}">
                    <a16:creationId xmlns:a16="http://schemas.microsoft.com/office/drawing/2014/main" id="{8E285AC4-0BAA-4944-9594-0F338669A42C}"/>
                  </a:ext>
                </a:extLst>
              </p:cNvPr>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182" name="Line 18">
                <a:extLst>
                  <a:ext uri="{FF2B5EF4-FFF2-40B4-BE49-F238E27FC236}">
                    <a16:creationId xmlns:a16="http://schemas.microsoft.com/office/drawing/2014/main" id="{1B63E968-2CA7-0C4E-8D11-9CB224DB5A86}"/>
                  </a:ext>
                </a:extLst>
              </p:cNvPr>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 xmlns:a14="http://schemas.microsoft.com/office/drawing/2010/main">
                    <a:noFill/>
                  </a14:hiddenFill>
                </a:ext>
              </a:extLst>
            </p:spPr>
            <p:txBody>
              <a:bodyPr wrap="none">
                <a:spAutoFit/>
              </a:bodyPr>
              <a:lstStyle/>
              <a:p>
                <a:endParaRPr lang="it-IT"/>
              </a:p>
            </p:txBody>
          </p:sp>
        </p:grpSp>
        <p:sp>
          <p:nvSpPr>
            <p:cNvPr id="170" name="Text Box 40">
              <a:extLst>
                <a:ext uri="{FF2B5EF4-FFF2-40B4-BE49-F238E27FC236}">
                  <a16:creationId xmlns:a16="http://schemas.microsoft.com/office/drawing/2014/main" id="{E214A4FC-0178-8F42-9E17-A35E6216DF07}"/>
                </a:ext>
              </a:extLst>
            </p:cNvPr>
            <p:cNvSpPr txBox="1">
              <a:spLocks noChangeArrowheads="1"/>
            </p:cNvSpPr>
            <p:nvPr/>
          </p:nvSpPr>
          <p:spPr bwMode="auto">
            <a:xfrm>
              <a:off x="2116" y="2429"/>
              <a:ext cx="26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1</a:t>
              </a:r>
            </a:p>
          </p:txBody>
        </p:sp>
        <p:sp>
          <p:nvSpPr>
            <p:cNvPr id="171" name="Text Box 41">
              <a:extLst>
                <a:ext uri="{FF2B5EF4-FFF2-40B4-BE49-F238E27FC236}">
                  <a16:creationId xmlns:a16="http://schemas.microsoft.com/office/drawing/2014/main" id="{A5A6FB28-8CAB-2C4B-B977-956BFA3CB515}"/>
                </a:ext>
              </a:extLst>
            </p:cNvPr>
            <p:cNvSpPr txBox="1">
              <a:spLocks noChangeArrowheads="1"/>
            </p:cNvSpPr>
            <p:nvPr/>
          </p:nvSpPr>
          <p:spPr bwMode="auto">
            <a:xfrm>
              <a:off x="2500" y="2429"/>
              <a:ext cx="26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2</a:t>
              </a:r>
            </a:p>
          </p:txBody>
        </p:sp>
        <p:sp>
          <p:nvSpPr>
            <p:cNvPr id="172" name="Text Box 42">
              <a:extLst>
                <a:ext uri="{FF2B5EF4-FFF2-40B4-BE49-F238E27FC236}">
                  <a16:creationId xmlns:a16="http://schemas.microsoft.com/office/drawing/2014/main" id="{1CDE898F-84E9-9044-916D-F725BBE0DCCF}"/>
                </a:ext>
              </a:extLst>
            </p:cNvPr>
            <p:cNvSpPr txBox="1">
              <a:spLocks noChangeArrowheads="1"/>
            </p:cNvSpPr>
            <p:nvPr/>
          </p:nvSpPr>
          <p:spPr bwMode="auto">
            <a:xfrm>
              <a:off x="2878" y="2422"/>
              <a:ext cx="26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4</a:t>
              </a:r>
            </a:p>
          </p:txBody>
        </p:sp>
        <p:sp>
          <p:nvSpPr>
            <p:cNvPr id="173" name="Text Box 43">
              <a:extLst>
                <a:ext uri="{FF2B5EF4-FFF2-40B4-BE49-F238E27FC236}">
                  <a16:creationId xmlns:a16="http://schemas.microsoft.com/office/drawing/2014/main" id="{390D57B5-61E4-864A-9AF8-CA73E5CFA667}"/>
                </a:ext>
              </a:extLst>
            </p:cNvPr>
            <p:cNvSpPr txBox="1">
              <a:spLocks noChangeArrowheads="1"/>
            </p:cNvSpPr>
            <p:nvPr/>
          </p:nvSpPr>
          <p:spPr bwMode="auto">
            <a:xfrm>
              <a:off x="3250" y="2429"/>
              <a:ext cx="330"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11</a:t>
              </a:r>
            </a:p>
          </p:txBody>
        </p:sp>
        <p:sp>
          <p:nvSpPr>
            <p:cNvPr id="174" name="Text Box 44">
              <a:extLst>
                <a:ext uri="{FF2B5EF4-FFF2-40B4-BE49-F238E27FC236}">
                  <a16:creationId xmlns:a16="http://schemas.microsoft.com/office/drawing/2014/main" id="{7228B02C-2A24-7644-8706-2D9B5F0A30E4}"/>
                </a:ext>
              </a:extLst>
            </p:cNvPr>
            <p:cNvSpPr txBox="1">
              <a:spLocks noChangeArrowheads="1"/>
            </p:cNvSpPr>
            <p:nvPr/>
          </p:nvSpPr>
          <p:spPr bwMode="auto">
            <a:xfrm>
              <a:off x="3628" y="2429"/>
              <a:ext cx="330"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31</a:t>
              </a:r>
            </a:p>
          </p:txBody>
        </p:sp>
        <p:sp>
          <p:nvSpPr>
            <p:cNvPr id="175" name="Text Box 45">
              <a:extLst>
                <a:ext uri="{FF2B5EF4-FFF2-40B4-BE49-F238E27FC236}">
                  <a16:creationId xmlns:a16="http://schemas.microsoft.com/office/drawing/2014/main" id="{8D44B1C7-67AD-AD40-BC10-A398840F8E3E}"/>
                </a:ext>
              </a:extLst>
            </p:cNvPr>
            <p:cNvSpPr txBox="1">
              <a:spLocks noChangeArrowheads="1"/>
            </p:cNvSpPr>
            <p:nvPr/>
          </p:nvSpPr>
          <p:spPr bwMode="auto">
            <a:xfrm>
              <a:off x="3991" y="2422"/>
              <a:ext cx="330"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45</a:t>
              </a:r>
            </a:p>
          </p:txBody>
        </p:sp>
        <p:sp>
          <p:nvSpPr>
            <p:cNvPr id="176" name="Text Box 46">
              <a:extLst>
                <a:ext uri="{FF2B5EF4-FFF2-40B4-BE49-F238E27FC236}">
                  <a16:creationId xmlns:a16="http://schemas.microsoft.com/office/drawing/2014/main" id="{F35C6F27-579A-4B44-B041-E0AF3856048A}"/>
                </a:ext>
              </a:extLst>
            </p:cNvPr>
            <p:cNvSpPr txBox="1">
              <a:spLocks noChangeArrowheads="1"/>
            </p:cNvSpPr>
            <p:nvPr/>
          </p:nvSpPr>
          <p:spPr bwMode="auto">
            <a:xfrm>
              <a:off x="4354" y="2429"/>
              <a:ext cx="330"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73</a:t>
              </a:r>
            </a:p>
          </p:txBody>
        </p:sp>
        <p:sp>
          <p:nvSpPr>
            <p:cNvPr id="177" name="Text Box 47">
              <a:extLst>
                <a:ext uri="{FF2B5EF4-FFF2-40B4-BE49-F238E27FC236}">
                  <a16:creationId xmlns:a16="http://schemas.microsoft.com/office/drawing/2014/main" id="{79A03134-AB23-E54A-A338-0C891F329D66}"/>
                </a:ext>
              </a:extLst>
            </p:cNvPr>
            <p:cNvSpPr txBox="1">
              <a:spLocks noChangeArrowheads="1"/>
            </p:cNvSpPr>
            <p:nvPr/>
          </p:nvSpPr>
          <p:spPr bwMode="auto">
            <a:xfrm>
              <a:off x="4747" y="2400"/>
              <a:ext cx="11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endParaRPr lang="it-IT"/>
            </a:p>
          </p:txBody>
        </p:sp>
      </p:grpSp>
      <p:sp>
        <p:nvSpPr>
          <p:cNvPr id="183" name="Text Box 46">
            <a:extLst>
              <a:ext uri="{FF2B5EF4-FFF2-40B4-BE49-F238E27FC236}">
                <a16:creationId xmlns:a16="http://schemas.microsoft.com/office/drawing/2014/main" id="{878E5ABF-8072-084E-8DEE-77976B7967F2}"/>
              </a:ext>
            </a:extLst>
          </p:cNvPr>
          <p:cNvSpPr txBox="1">
            <a:spLocks noChangeArrowheads="1"/>
          </p:cNvSpPr>
          <p:nvPr/>
        </p:nvSpPr>
        <p:spPr bwMode="auto">
          <a:xfrm>
            <a:off x="9361263" y="5089669"/>
            <a:ext cx="52450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800" dirty="0"/>
              <a:t>X</a:t>
            </a:r>
            <a:r>
              <a:rPr lang="en-US" sz="1800" baseline="-25000" dirty="0"/>
              <a:t>74</a:t>
            </a:r>
          </a:p>
        </p:txBody>
      </p:sp>
      <p:cxnSp>
        <p:nvCxnSpPr>
          <p:cNvPr id="185" name="Connettore 2 184">
            <a:extLst>
              <a:ext uri="{FF2B5EF4-FFF2-40B4-BE49-F238E27FC236}">
                <a16:creationId xmlns:a16="http://schemas.microsoft.com/office/drawing/2014/main" id="{760F8305-C399-D448-AFD0-C9FE0904A623}"/>
              </a:ext>
            </a:extLst>
          </p:cNvPr>
          <p:cNvCxnSpPr/>
          <p:nvPr/>
        </p:nvCxnSpPr>
        <p:spPr>
          <a:xfrm>
            <a:off x="3131507" y="3908121"/>
            <a:ext cx="52734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Connettore 2 185">
            <a:extLst>
              <a:ext uri="{FF2B5EF4-FFF2-40B4-BE49-F238E27FC236}">
                <a16:creationId xmlns:a16="http://schemas.microsoft.com/office/drawing/2014/main" id="{01A03A54-3529-4044-BD7B-8F5C0CF1FD8F}"/>
              </a:ext>
            </a:extLst>
          </p:cNvPr>
          <p:cNvCxnSpPr>
            <a:cxnSpLocks/>
          </p:cNvCxnSpPr>
          <p:nvPr/>
        </p:nvCxnSpPr>
        <p:spPr>
          <a:xfrm>
            <a:off x="944683" y="4386198"/>
            <a:ext cx="0" cy="1914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746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D3567F-6114-E64E-9966-2509DE1BD7D1}"/>
              </a:ext>
            </a:extLst>
          </p:cNvPr>
          <p:cNvSpPr>
            <a:spLocks noGrp="1"/>
          </p:cNvSpPr>
          <p:nvPr>
            <p:ph type="title"/>
          </p:nvPr>
        </p:nvSpPr>
        <p:spPr/>
        <p:txBody>
          <a:bodyPr/>
          <a:lstStyle/>
          <a:p>
            <a:r>
              <a:rPr lang="en-US" dirty="0"/>
              <a:t>Index structure for </a:t>
            </a:r>
            <a:r>
              <a:rPr lang="en-US" dirty="0" err="1"/>
              <a:t>ProbeSet</a:t>
            </a:r>
            <a:endParaRPr lang="en-US" noProof="0" dirty="0"/>
          </a:p>
        </p:txBody>
      </p:sp>
      <p:sp>
        <p:nvSpPr>
          <p:cNvPr id="3" name="Segnaposto contenuto 2">
            <a:extLst>
              <a:ext uri="{FF2B5EF4-FFF2-40B4-BE49-F238E27FC236}">
                <a16:creationId xmlns:a16="http://schemas.microsoft.com/office/drawing/2014/main" id="{E3744EDD-7B7A-2440-8944-34D4BA3595D7}"/>
              </a:ext>
            </a:extLst>
          </p:cNvPr>
          <p:cNvSpPr>
            <a:spLocks noGrp="1"/>
          </p:cNvSpPr>
          <p:nvPr>
            <p:ph idx="1"/>
          </p:nvPr>
        </p:nvSpPr>
        <p:spPr/>
        <p:txBody>
          <a:bodyPr>
            <a:normAutofit/>
          </a:bodyPr>
          <a:lstStyle/>
          <a:p>
            <a:r>
              <a:rPr lang="it-IT" dirty="0" err="1"/>
              <a:t>Also</a:t>
            </a:r>
            <a:r>
              <a:rPr lang="it-IT" dirty="0"/>
              <a:t>, </a:t>
            </a:r>
            <a:r>
              <a:rPr lang="it-IT" dirty="0" err="1"/>
              <a:t>let</a:t>
            </a:r>
            <a:r>
              <a:rPr lang="it-IT" dirty="0"/>
              <a:t> </a:t>
            </a:r>
            <a:r>
              <a:rPr lang="it-IT" dirty="0" err="1"/>
              <a:t>each</a:t>
            </a:r>
            <a:r>
              <a:rPr lang="it-IT" dirty="0"/>
              <a:t> </a:t>
            </a:r>
            <a:r>
              <a:rPr lang="it-IT" dirty="0" err="1"/>
              <a:t>token’s</a:t>
            </a:r>
            <a:r>
              <a:rPr lang="it-IT" dirty="0"/>
              <a:t> </a:t>
            </a:r>
            <a:r>
              <a:rPr lang="it-IT" dirty="0" err="1"/>
              <a:t>posting</a:t>
            </a:r>
            <a:r>
              <a:rPr lang="it-IT" dirty="0"/>
              <a:t> list </a:t>
            </a:r>
            <a:r>
              <a:rPr lang="it-IT" dirty="0" err="1"/>
              <a:t>store</a:t>
            </a:r>
            <a:r>
              <a:rPr lang="it-IT" dirty="0"/>
              <a:t> </a:t>
            </a:r>
          </a:p>
          <a:p>
            <a:pPr lvl="1"/>
            <a:r>
              <a:rPr lang="it-IT" dirty="0"/>
              <a:t>the positions of the </a:t>
            </a:r>
            <a:r>
              <a:rPr lang="it-IT" dirty="0" err="1"/>
              <a:t>token</a:t>
            </a:r>
            <a:r>
              <a:rPr lang="it-IT" dirty="0"/>
              <a:t> in the sets </a:t>
            </a:r>
            <a:r>
              <a:rPr lang="it-IT" dirty="0" err="1"/>
              <a:t>that</a:t>
            </a:r>
            <a:r>
              <a:rPr lang="it-IT" dirty="0"/>
              <a:t> </a:t>
            </a:r>
            <a:r>
              <a:rPr lang="it-IT" dirty="0" err="1"/>
              <a:t>contain</a:t>
            </a:r>
            <a:r>
              <a:rPr lang="it-IT" dirty="0"/>
              <a:t> </a:t>
            </a:r>
            <a:r>
              <a:rPr lang="it-IT" dirty="0" err="1"/>
              <a:t>it</a:t>
            </a:r>
            <a:r>
              <a:rPr lang="it-IT" dirty="0"/>
              <a:t>, and </a:t>
            </a:r>
          </a:p>
          <a:p>
            <a:pPr lvl="1"/>
            <a:r>
              <a:rPr lang="it-IT" dirty="0"/>
              <a:t>the </a:t>
            </a:r>
            <a:r>
              <a:rPr lang="it-IT" dirty="0" err="1"/>
              <a:t>sizes</a:t>
            </a:r>
            <a:r>
              <a:rPr lang="it-IT" dirty="0"/>
              <a:t> of the sets </a:t>
            </a:r>
          </a:p>
          <a:p>
            <a:r>
              <a:rPr lang="it-IT" dirty="0" err="1"/>
              <a:t>Example</a:t>
            </a:r>
            <a:r>
              <a:rPr lang="it-IT" dirty="0"/>
              <a:t>: </a:t>
            </a:r>
            <a:br>
              <a:rPr lang="it-IT" dirty="0"/>
            </a:br>
            <a:r>
              <a:rPr lang="it-IT" sz="2400" dirty="0"/>
              <a:t>X1 = {Ancona, Bari, Genova, La Spezia, Milano, Roma, Torino, Vienna}</a:t>
            </a:r>
            <a:endParaRPr lang="it-IT" dirty="0"/>
          </a:p>
          <a:p>
            <a:endParaRPr lang="en-US" noProof="0" dirty="0"/>
          </a:p>
        </p:txBody>
      </p:sp>
      <p:sp>
        <p:nvSpPr>
          <p:cNvPr id="138" name="Text Box 6">
            <a:extLst>
              <a:ext uri="{FF2B5EF4-FFF2-40B4-BE49-F238E27FC236}">
                <a16:creationId xmlns:a16="http://schemas.microsoft.com/office/drawing/2014/main" id="{A88388C7-41AA-E24E-9EA6-76E9EA00829D}"/>
              </a:ext>
            </a:extLst>
          </p:cNvPr>
          <p:cNvSpPr txBox="1">
            <a:spLocks noChangeArrowheads="1"/>
          </p:cNvSpPr>
          <p:nvPr/>
        </p:nvSpPr>
        <p:spPr bwMode="auto">
          <a:xfrm>
            <a:off x="915207" y="6073504"/>
            <a:ext cx="2127587" cy="46166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b="1" i="1" dirty="0"/>
              <a:t>Vienna</a:t>
            </a:r>
          </a:p>
        </p:txBody>
      </p:sp>
      <p:sp>
        <p:nvSpPr>
          <p:cNvPr id="139" name="AutoShape 8">
            <a:extLst>
              <a:ext uri="{FF2B5EF4-FFF2-40B4-BE49-F238E27FC236}">
                <a16:creationId xmlns:a16="http://schemas.microsoft.com/office/drawing/2014/main" id="{12D9FD1D-F80C-1E4B-B3C1-352875F0873B}"/>
              </a:ext>
            </a:extLst>
          </p:cNvPr>
          <p:cNvSpPr>
            <a:spLocks noChangeArrowheads="1"/>
          </p:cNvSpPr>
          <p:nvPr/>
        </p:nvSpPr>
        <p:spPr bwMode="auto">
          <a:xfrm>
            <a:off x="3354571" y="6149704"/>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sp>
        <p:nvSpPr>
          <p:cNvPr id="140" name="AutoShape 49">
            <a:extLst>
              <a:ext uri="{FF2B5EF4-FFF2-40B4-BE49-F238E27FC236}">
                <a16:creationId xmlns:a16="http://schemas.microsoft.com/office/drawing/2014/main" id="{4660D3F4-D3CA-0542-BA56-5057233382AD}"/>
              </a:ext>
            </a:extLst>
          </p:cNvPr>
          <p:cNvSpPr>
            <a:spLocks noChangeArrowheads="1"/>
          </p:cNvSpPr>
          <p:nvPr/>
        </p:nvSpPr>
        <p:spPr bwMode="auto">
          <a:xfrm>
            <a:off x="3332361" y="5047664"/>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sp>
        <p:nvSpPr>
          <p:cNvPr id="157" name="Text Box 6">
            <a:extLst>
              <a:ext uri="{FF2B5EF4-FFF2-40B4-BE49-F238E27FC236}">
                <a16:creationId xmlns:a16="http://schemas.microsoft.com/office/drawing/2014/main" id="{1363814D-4F37-E64F-869A-644DC6C855C1}"/>
              </a:ext>
            </a:extLst>
          </p:cNvPr>
          <p:cNvSpPr txBox="1">
            <a:spLocks noChangeArrowheads="1"/>
          </p:cNvSpPr>
          <p:nvPr/>
        </p:nvSpPr>
        <p:spPr bwMode="auto">
          <a:xfrm>
            <a:off x="892997" y="4976524"/>
            <a:ext cx="2127587" cy="46672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b="1" i="1" dirty="0"/>
              <a:t>Milano</a:t>
            </a:r>
          </a:p>
        </p:txBody>
      </p:sp>
      <p:sp>
        <p:nvSpPr>
          <p:cNvPr id="174" name="Text Box 4">
            <a:extLst>
              <a:ext uri="{FF2B5EF4-FFF2-40B4-BE49-F238E27FC236}">
                <a16:creationId xmlns:a16="http://schemas.microsoft.com/office/drawing/2014/main" id="{FD3D9B2B-3222-B645-BEE6-5F3100A6F6F6}"/>
              </a:ext>
            </a:extLst>
          </p:cNvPr>
          <p:cNvSpPr txBox="1">
            <a:spLocks noChangeArrowheads="1"/>
          </p:cNvSpPr>
          <p:nvPr/>
        </p:nvSpPr>
        <p:spPr bwMode="auto">
          <a:xfrm>
            <a:off x="915207" y="5528079"/>
            <a:ext cx="2116219" cy="46166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b="1" i="1" dirty="0"/>
              <a:t>Roma</a:t>
            </a:r>
          </a:p>
        </p:txBody>
      </p:sp>
      <p:sp>
        <p:nvSpPr>
          <p:cNvPr id="175" name="AutoShape 7">
            <a:extLst>
              <a:ext uri="{FF2B5EF4-FFF2-40B4-BE49-F238E27FC236}">
                <a16:creationId xmlns:a16="http://schemas.microsoft.com/office/drawing/2014/main" id="{98E54141-7236-AE49-BFCF-DB6709035AB0}"/>
              </a:ext>
            </a:extLst>
          </p:cNvPr>
          <p:cNvSpPr>
            <a:spLocks noChangeArrowheads="1"/>
          </p:cNvSpPr>
          <p:nvPr/>
        </p:nvSpPr>
        <p:spPr bwMode="auto">
          <a:xfrm>
            <a:off x="3310639" y="5614099"/>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sp>
        <p:nvSpPr>
          <p:cNvPr id="5" name="Callout 2 4" descr="Milano is&#10;">
            <a:extLst>
              <a:ext uri="{FF2B5EF4-FFF2-40B4-BE49-F238E27FC236}">
                <a16:creationId xmlns:a16="http://schemas.microsoft.com/office/drawing/2014/main" id="{2C7638EA-E154-3745-83A4-F6BCBCC1BFFF}"/>
              </a:ext>
            </a:extLst>
          </p:cNvPr>
          <p:cNvSpPr/>
          <p:nvPr/>
        </p:nvSpPr>
        <p:spPr>
          <a:xfrm>
            <a:off x="2168314" y="3735214"/>
            <a:ext cx="2343021" cy="507031"/>
          </a:xfrm>
          <a:prstGeom prst="borderCallout2">
            <a:avLst>
              <a:gd name="adj1" fmla="val 20663"/>
              <a:gd name="adj2" fmla="val 102126"/>
              <a:gd name="adj3" fmla="val 89278"/>
              <a:gd name="adj4" fmla="val 113124"/>
              <a:gd name="adj5" fmla="val 258020"/>
              <a:gd name="adj6" fmla="val 1188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Milano </a:t>
            </a:r>
            <a:br>
              <a:rPr lang="it-IT" dirty="0"/>
            </a:br>
            <a:r>
              <a:rPr lang="it-IT" dirty="0" err="1"/>
              <a:t>is</a:t>
            </a:r>
            <a:r>
              <a:rPr lang="it-IT" dirty="0"/>
              <a:t> the 5th </a:t>
            </a:r>
            <a:r>
              <a:rPr lang="it-IT" dirty="0" err="1"/>
              <a:t>token</a:t>
            </a:r>
            <a:r>
              <a:rPr lang="it-IT" dirty="0"/>
              <a:t> in X1</a:t>
            </a:r>
          </a:p>
        </p:txBody>
      </p:sp>
      <p:sp>
        <p:nvSpPr>
          <p:cNvPr id="192" name="Callout 2 191" descr="Milano is&#10;">
            <a:extLst>
              <a:ext uri="{FF2B5EF4-FFF2-40B4-BE49-F238E27FC236}">
                <a16:creationId xmlns:a16="http://schemas.microsoft.com/office/drawing/2014/main" id="{DF43764F-5FA4-A14F-960C-DFE81AFFF68C}"/>
              </a:ext>
            </a:extLst>
          </p:cNvPr>
          <p:cNvSpPr/>
          <p:nvPr/>
        </p:nvSpPr>
        <p:spPr>
          <a:xfrm>
            <a:off x="5641634" y="4124238"/>
            <a:ext cx="1457832" cy="507031"/>
          </a:xfrm>
          <a:prstGeom prst="borderCallout2">
            <a:avLst>
              <a:gd name="adj1" fmla="val 30545"/>
              <a:gd name="adj2" fmla="val -2658"/>
              <a:gd name="adj3" fmla="val 52221"/>
              <a:gd name="adj4" fmla="val -19498"/>
              <a:gd name="adj5" fmla="val 188847"/>
              <a:gd name="adj6" fmla="val -30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|X1| = 8 </a:t>
            </a:r>
          </a:p>
        </p:txBody>
      </p:sp>
      <p:grpSp>
        <p:nvGrpSpPr>
          <p:cNvPr id="60" name="Group 52">
            <a:extLst>
              <a:ext uri="{FF2B5EF4-FFF2-40B4-BE49-F238E27FC236}">
                <a16:creationId xmlns:a16="http://schemas.microsoft.com/office/drawing/2014/main" id="{1D9CF8AF-1927-054E-9BAE-B2024515F7BD}"/>
              </a:ext>
            </a:extLst>
          </p:cNvPr>
          <p:cNvGrpSpPr>
            <a:grpSpLocks/>
          </p:cNvGrpSpPr>
          <p:nvPr/>
        </p:nvGrpSpPr>
        <p:grpSpPr bwMode="auto">
          <a:xfrm>
            <a:off x="4544318" y="6035401"/>
            <a:ext cx="6879417" cy="641351"/>
            <a:chOff x="2064" y="2400"/>
            <a:chExt cx="3072" cy="404"/>
          </a:xfrm>
        </p:grpSpPr>
        <p:grpSp>
          <p:nvGrpSpPr>
            <p:cNvPr id="61" name="Group 19">
              <a:extLst>
                <a:ext uri="{FF2B5EF4-FFF2-40B4-BE49-F238E27FC236}">
                  <a16:creationId xmlns:a16="http://schemas.microsoft.com/office/drawing/2014/main" id="{F4B46DB1-2C40-D044-9C95-298547920328}"/>
                </a:ext>
              </a:extLst>
            </p:cNvPr>
            <p:cNvGrpSpPr>
              <a:grpSpLocks/>
            </p:cNvGrpSpPr>
            <p:nvPr/>
          </p:nvGrpSpPr>
          <p:grpSpPr bwMode="auto">
            <a:xfrm>
              <a:off x="2064" y="2448"/>
              <a:ext cx="3072" cy="192"/>
              <a:chOff x="2064" y="2448"/>
              <a:chExt cx="3072" cy="192"/>
            </a:xfrm>
          </p:grpSpPr>
          <p:sp>
            <p:nvSpPr>
              <p:cNvPr id="70" name="Rectangle 11">
                <a:extLst>
                  <a:ext uri="{FF2B5EF4-FFF2-40B4-BE49-F238E27FC236}">
                    <a16:creationId xmlns:a16="http://schemas.microsoft.com/office/drawing/2014/main" id="{7321F965-FADA-6C4B-9B9E-5C0B21ACD6C8}"/>
                  </a:ext>
                </a:extLst>
              </p:cNvPr>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sp>
            <p:nvSpPr>
              <p:cNvPr id="71" name="Rectangle 13">
                <a:extLst>
                  <a:ext uri="{FF2B5EF4-FFF2-40B4-BE49-F238E27FC236}">
                    <a16:creationId xmlns:a16="http://schemas.microsoft.com/office/drawing/2014/main" id="{1648CD9A-8A8D-964C-8BAC-C17621C4C4FA}"/>
                  </a:ext>
                </a:extLst>
              </p:cNvPr>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72" name="Rectangle 15">
                <a:extLst>
                  <a:ext uri="{FF2B5EF4-FFF2-40B4-BE49-F238E27FC236}">
                    <a16:creationId xmlns:a16="http://schemas.microsoft.com/office/drawing/2014/main" id="{D1DAE9FD-077F-6B48-98AD-C1F2009FA15D}"/>
                  </a:ext>
                </a:extLst>
              </p:cNvPr>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73" name="Rectangle 16">
                <a:extLst>
                  <a:ext uri="{FF2B5EF4-FFF2-40B4-BE49-F238E27FC236}">
                    <a16:creationId xmlns:a16="http://schemas.microsoft.com/office/drawing/2014/main" id="{D22F52DE-7B4D-024D-BE21-5B152DCCF183}"/>
                  </a:ext>
                </a:extLst>
              </p:cNvPr>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74" name="Line 18">
                <a:extLst>
                  <a:ext uri="{FF2B5EF4-FFF2-40B4-BE49-F238E27FC236}">
                    <a16:creationId xmlns:a16="http://schemas.microsoft.com/office/drawing/2014/main" id="{727A543A-3FBC-8849-92AB-53067CD37DD4}"/>
                  </a:ext>
                </a:extLst>
              </p:cNvPr>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 xmlns:a14="http://schemas.microsoft.com/office/drawing/2010/main">
                    <a:noFill/>
                  </a14:hiddenFill>
                </a:ext>
              </a:extLst>
            </p:spPr>
            <p:txBody>
              <a:bodyPr wrap="none">
                <a:spAutoFit/>
              </a:bodyPr>
              <a:lstStyle/>
              <a:p>
                <a:endParaRPr lang="it-IT"/>
              </a:p>
            </p:txBody>
          </p:sp>
        </p:grpSp>
        <p:sp>
          <p:nvSpPr>
            <p:cNvPr id="62" name="Text Box 40">
              <a:extLst>
                <a:ext uri="{FF2B5EF4-FFF2-40B4-BE49-F238E27FC236}">
                  <a16:creationId xmlns:a16="http://schemas.microsoft.com/office/drawing/2014/main" id="{A097020C-A22E-6D43-A85D-3310227F069A}"/>
                </a:ext>
              </a:extLst>
            </p:cNvPr>
            <p:cNvSpPr txBox="1">
              <a:spLocks noChangeArrowheads="1"/>
            </p:cNvSpPr>
            <p:nvPr/>
          </p:nvSpPr>
          <p:spPr bwMode="auto">
            <a:xfrm>
              <a:off x="2066" y="2436"/>
              <a:ext cx="353"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dirty="0"/>
                <a:t>X</a:t>
              </a:r>
              <a:r>
                <a:rPr lang="en-US" sz="1600" baseline="-25000" dirty="0"/>
                <a:t>1</a:t>
              </a:r>
              <a:r>
                <a:rPr lang="en-US" sz="1600" dirty="0"/>
                <a:t>,8,8</a:t>
              </a:r>
            </a:p>
            <a:p>
              <a:pPr eaLnBrk="1" hangingPunct="1"/>
              <a:endParaRPr lang="en-US" sz="1600" dirty="0"/>
            </a:p>
          </p:txBody>
        </p:sp>
        <p:sp>
          <p:nvSpPr>
            <p:cNvPr id="63" name="Text Box 41">
              <a:extLst>
                <a:ext uri="{FF2B5EF4-FFF2-40B4-BE49-F238E27FC236}">
                  <a16:creationId xmlns:a16="http://schemas.microsoft.com/office/drawing/2014/main" id="{AD8E5E58-F3E2-BD40-BDFB-104E8913EFF7}"/>
                </a:ext>
              </a:extLst>
            </p:cNvPr>
            <p:cNvSpPr txBox="1">
              <a:spLocks noChangeArrowheads="1"/>
            </p:cNvSpPr>
            <p:nvPr/>
          </p:nvSpPr>
          <p:spPr bwMode="auto">
            <a:xfrm>
              <a:off x="2450" y="2436"/>
              <a:ext cx="307"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2</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64" name="Text Box 42">
              <a:extLst>
                <a:ext uri="{FF2B5EF4-FFF2-40B4-BE49-F238E27FC236}">
                  <a16:creationId xmlns:a16="http://schemas.microsoft.com/office/drawing/2014/main" id="{5E924450-F205-5147-89D8-5AF17DF2D6CE}"/>
                </a:ext>
              </a:extLst>
            </p:cNvPr>
            <p:cNvSpPr txBox="1">
              <a:spLocks noChangeArrowheads="1"/>
            </p:cNvSpPr>
            <p:nvPr/>
          </p:nvSpPr>
          <p:spPr bwMode="auto">
            <a:xfrm>
              <a:off x="2828" y="2429"/>
              <a:ext cx="307"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4</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65" name="Text Box 43">
              <a:extLst>
                <a:ext uri="{FF2B5EF4-FFF2-40B4-BE49-F238E27FC236}">
                  <a16:creationId xmlns:a16="http://schemas.microsoft.com/office/drawing/2014/main" id="{652D8BC9-BA26-B346-9CC7-9D31ECB22888}"/>
                </a:ext>
              </a:extLst>
            </p:cNvPr>
            <p:cNvSpPr txBox="1">
              <a:spLocks noChangeArrowheads="1"/>
            </p:cNvSpPr>
            <p:nvPr/>
          </p:nvSpPr>
          <p:spPr bwMode="auto">
            <a:xfrm>
              <a:off x="3205" y="2429"/>
              <a:ext cx="307"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5</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66" name="Text Box 44">
              <a:extLst>
                <a:ext uri="{FF2B5EF4-FFF2-40B4-BE49-F238E27FC236}">
                  <a16:creationId xmlns:a16="http://schemas.microsoft.com/office/drawing/2014/main" id="{E6958343-A8E8-FE44-9C9C-BCAFFB87EE1B}"/>
                </a:ext>
              </a:extLst>
            </p:cNvPr>
            <p:cNvSpPr txBox="1">
              <a:spLocks noChangeArrowheads="1"/>
            </p:cNvSpPr>
            <p:nvPr/>
          </p:nvSpPr>
          <p:spPr bwMode="auto">
            <a:xfrm>
              <a:off x="3583" y="2436"/>
              <a:ext cx="307"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6</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67" name="Text Box 45">
              <a:extLst>
                <a:ext uri="{FF2B5EF4-FFF2-40B4-BE49-F238E27FC236}">
                  <a16:creationId xmlns:a16="http://schemas.microsoft.com/office/drawing/2014/main" id="{2CCD44EC-FFA9-A942-A5AF-2D00900CA718}"/>
                </a:ext>
              </a:extLst>
            </p:cNvPr>
            <p:cNvSpPr txBox="1">
              <a:spLocks noChangeArrowheads="1"/>
            </p:cNvSpPr>
            <p:nvPr/>
          </p:nvSpPr>
          <p:spPr bwMode="auto">
            <a:xfrm>
              <a:off x="3963" y="2429"/>
              <a:ext cx="346"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16</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68" name="Text Box 46">
              <a:extLst>
                <a:ext uri="{FF2B5EF4-FFF2-40B4-BE49-F238E27FC236}">
                  <a16:creationId xmlns:a16="http://schemas.microsoft.com/office/drawing/2014/main" id="{A7CEA46F-F1A6-0145-B944-71EF7BF67BCF}"/>
                </a:ext>
              </a:extLst>
            </p:cNvPr>
            <p:cNvSpPr txBox="1">
              <a:spLocks noChangeArrowheads="1"/>
            </p:cNvSpPr>
            <p:nvPr/>
          </p:nvSpPr>
          <p:spPr bwMode="auto">
            <a:xfrm>
              <a:off x="4354" y="2429"/>
              <a:ext cx="346"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57</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69" name="Text Box 47">
              <a:extLst>
                <a:ext uri="{FF2B5EF4-FFF2-40B4-BE49-F238E27FC236}">
                  <a16:creationId xmlns:a16="http://schemas.microsoft.com/office/drawing/2014/main" id="{D93EE227-45EE-A94C-968F-A1518B88D783}"/>
                </a:ext>
              </a:extLst>
            </p:cNvPr>
            <p:cNvSpPr txBox="1">
              <a:spLocks noChangeArrowheads="1"/>
            </p:cNvSpPr>
            <p:nvPr/>
          </p:nvSpPr>
          <p:spPr bwMode="auto">
            <a:xfrm>
              <a:off x="4747" y="2400"/>
              <a:ext cx="11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endParaRPr lang="it-IT"/>
            </a:p>
          </p:txBody>
        </p:sp>
      </p:grpSp>
      <p:sp>
        <p:nvSpPr>
          <p:cNvPr id="75" name="Text Box 46">
            <a:extLst>
              <a:ext uri="{FF2B5EF4-FFF2-40B4-BE49-F238E27FC236}">
                <a16:creationId xmlns:a16="http://schemas.microsoft.com/office/drawing/2014/main" id="{3465C043-CAC7-BE4C-82D0-8431B948DF58}"/>
              </a:ext>
            </a:extLst>
          </p:cNvPr>
          <p:cNvSpPr txBox="1">
            <a:spLocks noChangeArrowheads="1"/>
          </p:cNvSpPr>
          <p:nvPr/>
        </p:nvSpPr>
        <p:spPr bwMode="auto">
          <a:xfrm>
            <a:off x="10502039" y="6079337"/>
            <a:ext cx="774571"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92</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grpSp>
        <p:nvGrpSpPr>
          <p:cNvPr id="76" name="Group 52">
            <a:extLst>
              <a:ext uri="{FF2B5EF4-FFF2-40B4-BE49-F238E27FC236}">
                <a16:creationId xmlns:a16="http://schemas.microsoft.com/office/drawing/2014/main" id="{B11600C6-8A36-AF48-8A1A-D70E0DEA088C}"/>
              </a:ext>
            </a:extLst>
          </p:cNvPr>
          <p:cNvGrpSpPr>
            <a:grpSpLocks/>
          </p:cNvGrpSpPr>
          <p:nvPr/>
        </p:nvGrpSpPr>
        <p:grpSpPr bwMode="auto">
          <a:xfrm>
            <a:off x="4499528" y="4971257"/>
            <a:ext cx="6924207" cy="700089"/>
            <a:chOff x="2044" y="2400"/>
            <a:chExt cx="3092" cy="441"/>
          </a:xfrm>
        </p:grpSpPr>
        <p:grpSp>
          <p:nvGrpSpPr>
            <p:cNvPr id="77" name="Group 19">
              <a:extLst>
                <a:ext uri="{FF2B5EF4-FFF2-40B4-BE49-F238E27FC236}">
                  <a16:creationId xmlns:a16="http://schemas.microsoft.com/office/drawing/2014/main" id="{A6FE8C4C-415C-5842-9660-9593276FD6FB}"/>
                </a:ext>
              </a:extLst>
            </p:cNvPr>
            <p:cNvGrpSpPr>
              <a:grpSpLocks/>
            </p:cNvGrpSpPr>
            <p:nvPr/>
          </p:nvGrpSpPr>
          <p:grpSpPr bwMode="auto">
            <a:xfrm>
              <a:off x="2064" y="2448"/>
              <a:ext cx="3072" cy="192"/>
              <a:chOff x="2064" y="2448"/>
              <a:chExt cx="3072" cy="192"/>
            </a:xfrm>
          </p:grpSpPr>
          <p:sp>
            <p:nvSpPr>
              <p:cNvPr id="86" name="Rectangle 11">
                <a:extLst>
                  <a:ext uri="{FF2B5EF4-FFF2-40B4-BE49-F238E27FC236}">
                    <a16:creationId xmlns:a16="http://schemas.microsoft.com/office/drawing/2014/main" id="{2BEBDB5F-C707-9540-86E0-63BC612F54ED}"/>
                  </a:ext>
                </a:extLst>
              </p:cNvPr>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sp>
            <p:nvSpPr>
              <p:cNvPr id="87" name="Rectangle 13">
                <a:extLst>
                  <a:ext uri="{FF2B5EF4-FFF2-40B4-BE49-F238E27FC236}">
                    <a16:creationId xmlns:a16="http://schemas.microsoft.com/office/drawing/2014/main" id="{72396CB0-C22F-6B42-BDD4-3BB8F37B7D3C}"/>
                  </a:ext>
                </a:extLst>
              </p:cNvPr>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88" name="Rectangle 15">
                <a:extLst>
                  <a:ext uri="{FF2B5EF4-FFF2-40B4-BE49-F238E27FC236}">
                    <a16:creationId xmlns:a16="http://schemas.microsoft.com/office/drawing/2014/main" id="{F610686A-36EC-7445-A745-3A51754C284D}"/>
                  </a:ext>
                </a:extLst>
              </p:cNvPr>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89" name="Rectangle 16">
                <a:extLst>
                  <a:ext uri="{FF2B5EF4-FFF2-40B4-BE49-F238E27FC236}">
                    <a16:creationId xmlns:a16="http://schemas.microsoft.com/office/drawing/2014/main" id="{8625FB14-A229-3F43-B501-9B9D307E408C}"/>
                  </a:ext>
                </a:extLst>
              </p:cNvPr>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90" name="Line 18">
                <a:extLst>
                  <a:ext uri="{FF2B5EF4-FFF2-40B4-BE49-F238E27FC236}">
                    <a16:creationId xmlns:a16="http://schemas.microsoft.com/office/drawing/2014/main" id="{12260AA3-8068-CD4E-A1A2-4EA87F5A6E69}"/>
                  </a:ext>
                </a:extLst>
              </p:cNvPr>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 xmlns:a14="http://schemas.microsoft.com/office/drawing/2010/main">
                    <a:noFill/>
                  </a14:hiddenFill>
                </a:ext>
              </a:extLst>
            </p:spPr>
            <p:txBody>
              <a:bodyPr wrap="none">
                <a:spAutoFit/>
              </a:bodyPr>
              <a:lstStyle/>
              <a:p>
                <a:endParaRPr lang="it-IT"/>
              </a:p>
            </p:txBody>
          </p:sp>
        </p:grpSp>
        <p:sp>
          <p:nvSpPr>
            <p:cNvPr id="78" name="Text Box 40">
              <a:extLst>
                <a:ext uri="{FF2B5EF4-FFF2-40B4-BE49-F238E27FC236}">
                  <a16:creationId xmlns:a16="http://schemas.microsoft.com/office/drawing/2014/main" id="{E11AD494-B08F-054B-824D-5BE568F5917A}"/>
                </a:ext>
              </a:extLst>
            </p:cNvPr>
            <p:cNvSpPr txBox="1">
              <a:spLocks noChangeArrowheads="1"/>
            </p:cNvSpPr>
            <p:nvPr/>
          </p:nvSpPr>
          <p:spPr bwMode="auto">
            <a:xfrm>
              <a:off x="2044" y="2429"/>
              <a:ext cx="353"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dirty="0"/>
                <a:t>X</a:t>
              </a:r>
              <a:r>
                <a:rPr lang="en-US" sz="1600" baseline="-25000" dirty="0"/>
                <a:t>1</a:t>
              </a:r>
              <a:r>
                <a:rPr lang="en-US" sz="1600" dirty="0"/>
                <a:t>,5,8</a:t>
              </a:r>
            </a:p>
          </p:txBody>
        </p:sp>
        <p:sp>
          <p:nvSpPr>
            <p:cNvPr id="79" name="Text Box 41">
              <a:extLst>
                <a:ext uri="{FF2B5EF4-FFF2-40B4-BE49-F238E27FC236}">
                  <a16:creationId xmlns:a16="http://schemas.microsoft.com/office/drawing/2014/main" id="{3F9B1B30-8677-644E-B0D6-055ECC69DCDA}"/>
                </a:ext>
              </a:extLst>
            </p:cNvPr>
            <p:cNvSpPr txBox="1">
              <a:spLocks noChangeArrowheads="1"/>
            </p:cNvSpPr>
            <p:nvPr/>
          </p:nvSpPr>
          <p:spPr bwMode="auto">
            <a:xfrm>
              <a:off x="2422" y="2434"/>
              <a:ext cx="307"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5</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2000" dirty="0"/>
            </a:p>
          </p:txBody>
        </p:sp>
        <p:sp>
          <p:nvSpPr>
            <p:cNvPr id="80" name="Text Box 42">
              <a:extLst>
                <a:ext uri="{FF2B5EF4-FFF2-40B4-BE49-F238E27FC236}">
                  <a16:creationId xmlns:a16="http://schemas.microsoft.com/office/drawing/2014/main" id="{D4E1DD1D-27EE-6D40-A18E-B3E7DC6262FF}"/>
                </a:ext>
              </a:extLst>
            </p:cNvPr>
            <p:cNvSpPr txBox="1">
              <a:spLocks noChangeArrowheads="1"/>
            </p:cNvSpPr>
            <p:nvPr/>
          </p:nvSpPr>
          <p:spPr bwMode="auto">
            <a:xfrm>
              <a:off x="2815" y="2432"/>
              <a:ext cx="307"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6</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p:txBody>
        </p:sp>
        <p:sp>
          <p:nvSpPr>
            <p:cNvPr id="81" name="Text Box 43">
              <a:extLst>
                <a:ext uri="{FF2B5EF4-FFF2-40B4-BE49-F238E27FC236}">
                  <a16:creationId xmlns:a16="http://schemas.microsoft.com/office/drawing/2014/main" id="{9099B706-9A65-694A-901A-8EDE60E3820D}"/>
                </a:ext>
              </a:extLst>
            </p:cNvPr>
            <p:cNvSpPr txBox="1">
              <a:spLocks noChangeArrowheads="1"/>
            </p:cNvSpPr>
            <p:nvPr/>
          </p:nvSpPr>
          <p:spPr bwMode="auto">
            <a:xfrm>
              <a:off x="3192" y="2428"/>
              <a:ext cx="307"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9</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82" name="Text Box 44">
              <a:extLst>
                <a:ext uri="{FF2B5EF4-FFF2-40B4-BE49-F238E27FC236}">
                  <a16:creationId xmlns:a16="http://schemas.microsoft.com/office/drawing/2014/main" id="{DA1A1878-8DE5-1D48-82FA-3345F97B802D}"/>
                </a:ext>
              </a:extLst>
            </p:cNvPr>
            <p:cNvSpPr txBox="1">
              <a:spLocks noChangeArrowheads="1"/>
            </p:cNvSpPr>
            <p:nvPr/>
          </p:nvSpPr>
          <p:spPr bwMode="auto">
            <a:xfrm>
              <a:off x="3582" y="2437"/>
              <a:ext cx="459"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dirty="0"/>
                <a:t>X</a:t>
              </a:r>
              <a:r>
                <a:rPr lang="en-US" sz="1600" baseline="-25000" dirty="0"/>
                <a:t>11</a:t>
              </a:r>
              <a:r>
                <a:rPr lang="en-US" sz="1600" dirty="0"/>
                <a:t>,…,…</a:t>
              </a:r>
            </a:p>
          </p:txBody>
        </p:sp>
        <p:sp>
          <p:nvSpPr>
            <p:cNvPr id="83" name="Text Box 45">
              <a:extLst>
                <a:ext uri="{FF2B5EF4-FFF2-40B4-BE49-F238E27FC236}">
                  <a16:creationId xmlns:a16="http://schemas.microsoft.com/office/drawing/2014/main" id="{9F239D32-1783-8D43-966A-F37711D6684C}"/>
                </a:ext>
              </a:extLst>
            </p:cNvPr>
            <p:cNvSpPr txBox="1">
              <a:spLocks noChangeArrowheads="1"/>
            </p:cNvSpPr>
            <p:nvPr/>
          </p:nvSpPr>
          <p:spPr bwMode="auto">
            <a:xfrm>
              <a:off x="3958" y="2429"/>
              <a:ext cx="397"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dirty="0"/>
                <a:t>X</a:t>
              </a:r>
              <a:r>
                <a:rPr lang="en-US" sz="1600" baseline="-25000" dirty="0"/>
                <a:t>40</a:t>
              </a:r>
              <a:r>
                <a:rPr lang="en-US" sz="1200" dirty="0"/>
                <a:t>,…,…</a:t>
              </a:r>
              <a:endParaRPr lang="en-US" sz="1600" dirty="0"/>
            </a:p>
          </p:txBody>
        </p:sp>
        <p:sp>
          <p:nvSpPr>
            <p:cNvPr id="84" name="Text Box 46">
              <a:extLst>
                <a:ext uri="{FF2B5EF4-FFF2-40B4-BE49-F238E27FC236}">
                  <a16:creationId xmlns:a16="http://schemas.microsoft.com/office/drawing/2014/main" id="{E09F54C0-837F-924E-9B3C-7091C618BE19}"/>
                </a:ext>
              </a:extLst>
            </p:cNvPr>
            <p:cNvSpPr txBox="1">
              <a:spLocks noChangeArrowheads="1"/>
            </p:cNvSpPr>
            <p:nvPr/>
          </p:nvSpPr>
          <p:spPr bwMode="auto">
            <a:xfrm>
              <a:off x="4348" y="2429"/>
              <a:ext cx="346"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45</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85" name="Text Box 47">
              <a:extLst>
                <a:ext uri="{FF2B5EF4-FFF2-40B4-BE49-F238E27FC236}">
                  <a16:creationId xmlns:a16="http://schemas.microsoft.com/office/drawing/2014/main" id="{932F105E-947C-3445-8950-0297DBCA037D}"/>
                </a:ext>
              </a:extLst>
            </p:cNvPr>
            <p:cNvSpPr txBox="1">
              <a:spLocks noChangeArrowheads="1"/>
            </p:cNvSpPr>
            <p:nvPr/>
          </p:nvSpPr>
          <p:spPr bwMode="auto">
            <a:xfrm>
              <a:off x="4747" y="2400"/>
              <a:ext cx="11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endParaRPr lang="it-IT"/>
            </a:p>
          </p:txBody>
        </p:sp>
      </p:grpSp>
      <p:sp>
        <p:nvSpPr>
          <p:cNvPr id="91" name="Text Box 46">
            <a:extLst>
              <a:ext uri="{FF2B5EF4-FFF2-40B4-BE49-F238E27FC236}">
                <a16:creationId xmlns:a16="http://schemas.microsoft.com/office/drawing/2014/main" id="{B03DA90A-7E0E-BB4B-9519-16D9781BE0E2}"/>
              </a:ext>
            </a:extLst>
          </p:cNvPr>
          <p:cNvSpPr txBox="1">
            <a:spLocks noChangeArrowheads="1"/>
          </p:cNvSpPr>
          <p:nvPr/>
        </p:nvSpPr>
        <p:spPr bwMode="auto">
          <a:xfrm>
            <a:off x="10512964" y="5015191"/>
            <a:ext cx="774571"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73</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grpSp>
        <p:nvGrpSpPr>
          <p:cNvPr id="92" name="Group 52">
            <a:extLst>
              <a:ext uri="{FF2B5EF4-FFF2-40B4-BE49-F238E27FC236}">
                <a16:creationId xmlns:a16="http://schemas.microsoft.com/office/drawing/2014/main" id="{AC19ADE7-B870-F946-90BD-060CEF390BF2}"/>
              </a:ext>
            </a:extLst>
          </p:cNvPr>
          <p:cNvGrpSpPr>
            <a:grpSpLocks/>
          </p:cNvGrpSpPr>
          <p:nvPr/>
        </p:nvGrpSpPr>
        <p:grpSpPr bwMode="auto">
          <a:xfrm>
            <a:off x="4511335" y="5493360"/>
            <a:ext cx="6912400" cy="642939"/>
            <a:chOff x="2036" y="2400"/>
            <a:chExt cx="3100" cy="405"/>
          </a:xfrm>
        </p:grpSpPr>
        <p:grpSp>
          <p:nvGrpSpPr>
            <p:cNvPr id="93" name="Group 19">
              <a:extLst>
                <a:ext uri="{FF2B5EF4-FFF2-40B4-BE49-F238E27FC236}">
                  <a16:creationId xmlns:a16="http://schemas.microsoft.com/office/drawing/2014/main" id="{3023A3C8-DB5E-F542-9364-EB899A6CADEC}"/>
                </a:ext>
              </a:extLst>
            </p:cNvPr>
            <p:cNvGrpSpPr>
              <a:grpSpLocks/>
            </p:cNvGrpSpPr>
            <p:nvPr/>
          </p:nvGrpSpPr>
          <p:grpSpPr bwMode="auto">
            <a:xfrm>
              <a:off x="2064" y="2448"/>
              <a:ext cx="3072" cy="192"/>
              <a:chOff x="2064" y="2448"/>
              <a:chExt cx="3072" cy="192"/>
            </a:xfrm>
          </p:grpSpPr>
          <p:sp>
            <p:nvSpPr>
              <p:cNvPr id="102" name="Rectangle 11">
                <a:extLst>
                  <a:ext uri="{FF2B5EF4-FFF2-40B4-BE49-F238E27FC236}">
                    <a16:creationId xmlns:a16="http://schemas.microsoft.com/office/drawing/2014/main" id="{3460D214-398D-B146-9F51-EA34297FBB56}"/>
                  </a:ext>
                </a:extLst>
              </p:cNvPr>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sp>
            <p:nvSpPr>
              <p:cNvPr id="103" name="Rectangle 13">
                <a:extLst>
                  <a:ext uri="{FF2B5EF4-FFF2-40B4-BE49-F238E27FC236}">
                    <a16:creationId xmlns:a16="http://schemas.microsoft.com/office/drawing/2014/main" id="{71F89EA1-5F04-F645-9C5D-22B466486A83}"/>
                  </a:ext>
                </a:extLst>
              </p:cNvPr>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104" name="Rectangle 15">
                <a:extLst>
                  <a:ext uri="{FF2B5EF4-FFF2-40B4-BE49-F238E27FC236}">
                    <a16:creationId xmlns:a16="http://schemas.microsoft.com/office/drawing/2014/main" id="{DDCB2C4B-0F47-C040-9B78-EE4BA61F7B03}"/>
                  </a:ext>
                </a:extLst>
              </p:cNvPr>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105" name="Rectangle 16">
                <a:extLst>
                  <a:ext uri="{FF2B5EF4-FFF2-40B4-BE49-F238E27FC236}">
                    <a16:creationId xmlns:a16="http://schemas.microsoft.com/office/drawing/2014/main" id="{A6661C69-1458-A540-9578-506A6A45E880}"/>
                  </a:ext>
                </a:extLst>
              </p:cNvPr>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106" name="Line 18">
                <a:extLst>
                  <a:ext uri="{FF2B5EF4-FFF2-40B4-BE49-F238E27FC236}">
                    <a16:creationId xmlns:a16="http://schemas.microsoft.com/office/drawing/2014/main" id="{45E4835E-8BFA-8149-A913-D09C1BD4C742}"/>
                  </a:ext>
                </a:extLst>
              </p:cNvPr>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 xmlns:a14="http://schemas.microsoft.com/office/drawing/2010/main">
                    <a:noFill/>
                  </a14:hiddenFill>
                </a:ext>
              </a:extLst>
            </p:spPr>
            <p:txBody>
              <a:bodyPr wrap="none">
                <a:spAutoFit/>
              </a:bodyPr>
              <a:lstStyle/>
              <a:p>
                <a:endParaRPr lang="it-IT"/>
              </a:p>
            </p:txBody>
          </p:sp>
        </p:grpSp>
        <p:sp>
          <p:nvSpPr>
            <p:cNvPr id="94" name="Text Box 40">
              <a:extLst>
                <a:ext uri="{FF2B5EF4-FFF2-40B4-BE49-F238E27FC236}">
                  <a16:creationId xmlns:a16="http://schemas.microsoft.com/office/drawing/2014/main" id="{E68DE1E4-E9E9-1045-8781-A41ECE9B0093}"/>
                </a:ext>
              </a:extLst>
            </p:cNvPr>
            <p:cNvSpPr txBox="1">
              <a:spLocks noChangeArrowheads="1"/>
            </p:cNvSpPr>
            <p:nvPr/>
          </p:nvSpPr>
          <p:spPr bwMode="auto">
            <a:xfrm>
              <a:off x="2036" y="2437"/>
              <a:ext cx="355"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dirty="0"/>
                <a:t>X</a:t>
              </a:r>
              <a:r>
                <a:rPr lang="en-US" sz="1600" baseline="-25000" dirty="0"/>
                <a:t>1</a:t>
              </a:r>
              <a:r>
                <a:rPr lang="en-US" sz="1600" dirty="0"/>
                <a:t>,6,8</a:t>
              </a:r>
            </a:p>
            <a:p>
              <a:pPr eaLnBrk="1" hangingPunct="1"/>
              <a:endParaRPr lang="en-US" sz="1600" dirty="0"/>
            </a:p>
          </p:txBody>
        </p:sp>
        <p:sp>
          <p:nvSpPr>
            <p:cNvPr id="95" name="Text Box 41">
              <a:extLst>
                <a:ext uri="{FF2B5EF4-FFF2-40B4-BE49-F238E27FC236}">
                  <a16:creationId xmlns:a16="http://schemas.microsoft.com/office/drawing/2014/main" id="{43D7E3CA-7108-A448-AF30-E656C548696D}"/>
                </a:ext>
              </a:extLst>
            </p:cNvPr>
            <p:cNvSpPr txBox="1">
              <a:spLocks noChangeArrowheads="1"/>
            </p:cNvSpPr>
            <p:nvPr/>
          </p:nvSpPr>
          <p:spPr bwMode="auto">
            <a:xfrm>
              <a:off x="2414" y="2437"/>
              <a:ext cx="309"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2</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96" name="Text Box 42">
              <a:extLst>
                <a:ext uri="{FF2B5EF4-FFF2-40B4-BE49-F238E27FC236}">
                  <a16:creationId xmlns:a16="http://schemas.microsoft.com/office/drawing/2014/main" id="{F67A55F7-11B6-E543-9862-7F7E8FD0FC22}"/>
                </a:ext>
              </a:extLst>
            </p:cNvPr>
            <p:cNvSpPr txBox="1">
              <a:spLocks noChangeArrowheads="1"/>
            </p:cNvSpPr>
            <p:nvPr/>
          </p:nvSpPr>
          <p:spPr bwMode="auto">
            <a:xfrm>
              <a:off x="2799" y="2422"/>
              <a:ext cx="309"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4</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97" name="Text Box 43">
              <a:extLst>
                <a:ext uri="{FF2B5EF4-FFF2-40B4-BE49-F238E27FC236}">
                  <a16:creationId xmlns:a16="http://schemas.microsoft.com/office/drawing/2014/main" id="{EEED33AB-D02D-C343-97C2-309813C43088}"/>
                </a:ext>
              </a:extLst>
            </p:cNvPr>
            <p:cNvSpPr txBox="1">
              <a:spLocks noChangeArrowheads="1"/>
            </p:cNvSpPr>
            <p:nvPr/>
          </p:nvSpPr>
          <p:spPr bwMode="auto">
            <a:xfrm>
              <a:off x="3176" y="2429"/>
              <a:ext cx="347"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11</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98" name="Text Box 44">
              <a:extLst>
                <a:ext uri="{FF2B5EF4-FFF2-40B4-BE49-F238E27FC236}">
                  <a16:creationId xmlns:a16="http://schemas.microsoft.com/office/drawing/2014/main" id="{A2B0B259-C6E4-E74D-A539-36A0D3EECAD7}"/>
                </a:ext>
              </a:extLst>
            </p:cNvPr>
            <p:cNvSpPr txBox="1">
              <a:spLocks noChangeArrowheads="1"/>
            </p:cNvSpPr>
            <p:nvPr/>
          </p:nvSpPr>
          <p:spPr bwMode="auto">
            <a:xfrm>
              <a:off x="3566" y="2437"/>
              <a:ext cx="347"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31</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99" name="Text Box 45">
              <a:extLst>
                <a:ext uri="{FF2B5EF4-FFF2-40B4-BE49-F238E27FC236}">
                  <a16:creationId xmlns:a16="http://schemas.microsoft.com/office/drawing/2014/main" id="{A6006B63-EFAD-7E4D-940F-935017492ADA}"/>
                </a:ext>
              </a:extLst>
            </p:cNvPr>
            <p:cNvSpPr txBox="1">
              <a:spLocks noChangeArrowheads="1"/>
            </p:cNvSpPr>
            <p:nvPr/>
          </p:nvSpPr>
          <p:spPr bwMode="auto">
            <a:xfrm>
              <a:off x="3945" y="2432"/>
              <a:ext cx="347"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45</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100" name="Text Box 46">
              <a:extLst>
                <a:ext uri="{FF2B5EF4-FFF2-40B4-BE49-F238E27FC236}">
                  <a16:creationId xmlns:a16="http://schemas.microsoft.com/office/drawing/2014/main" id="{7AF827A8-2978-AA43-88BC-855B412CCE21}"/>
                </a:ext>
              </a:extLst>
            </p:cNvPr>
            <p:cNvSpPr txBox="1">
              <a:spLocks noChangeArrowheads="1"/>
            </p:cNvSpPr>
            <p:nvPr/>
          </p:nvSpPr>
          <p:spPr bwMode="auto">
            <a:xfrm>
              <a:off x="4336" y="2429"/>
              <a:ext cx="347"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73</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101" name="Text Box 47">
              <a:extLst>
                <a:ext uri="{FF2B5EF4-FFF2-40B4-BE49-F238E27FC236}">
                  <a16:creationId xmlns:a16="http://schemas.microsoft.com/office/drawing/2014/main" id="{7A1EA92C-4A34-E44E-854D-67EEBAAA7C5E}"/>
                </a:ext>
              </a:extLst>
            </p:cNvPr>
            <p:cNvSpPr txBox="1">
              <a:spLocks noChangeArrowheads="1"/>
            </p:cNvSpPr>
            <p:nvPr/>
          </p:nvSpPr>
          <p:spPr bwMode="auto">
            <a:xfrm>
              <a:off x="4747" y="2400"/>
              <a:ext cx="11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endParaRPr lang="it-IT"/>
            </a:p>
          </p:txBody>
        </p:sp>
      </p:grpSp>
      <p:sp>
        <p:nvSpPr>
          <p:cNvPr id="107" name="Text Box 46">
            <a:extLst>
              <a:ext uri="{FF2B5EF4-FFF2-40B4-BE49-F238E27FC236}">
                <a16:creationId xmlns:a16="http://schemas.microsoft.com/office/drawing/2014/main" id="{B7C33AE3-55B2-5143-B392-5A961714C4CC}"/>
              </a:ext>
            </a:extLst>
          </p:cNvPr>
          <p:cNvSpPr txBox="1">
            <a:spLocks noChangeArrowheads="1"/>
          </p:cNvSpPr>
          <p:nvPr/>
        </p:nvSpPr>
        <p:spPr bwMode="auto">
          <a:xfrm>
            <a:off x="10502039" y="5528079"/>
            <a:ext cx="774571"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74</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Tree>
    <p:extLst>
      <p:ext uri="{BB962C8B-B14F-4D97-AF65-F5344CB8AC3E}">
        <p14:creationId xmlns:p14="http://schemas.microsoft.com/office/powerpoint/2010/main" val="349909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1F649A-DC36-204F-AE1C-742B88A07005}"/>
              </a:ext>
            </a:extLst>
          </p:cNvPr>
          <p:cNvSpPr>
            <a:spLocks noGrp="1"/>
          </p:cNvSpPr>
          <p:nvPr>
            <p:ph type="title"/>
          </p:nvPr>
        </p:nvSpPr>
        <p:spPr/>
        <p:txBody>
          <a:bodyPr/>
          <a:lstStyle/>
          <a:p>
            <a:r>
              <a:rPr lang="en-US" dirty="0"/>
              <a:t>Index structure for </a:t>
            </a:r>
            <a:r>
              <a:rPr lang="en-US" dirty="0" err="1"/>
              <a:t>ProbeSet</a:t>
            </a:r>
            <a:endParaRPr lang="it-IT" dirty="0"/>
          </a:p>
        </p:txBody>
      </p:sp>
      <p:sp>
        <p:nvSpPr>
          <p:cNvPr id="3" name="Segnaposto contenuto 2">
            <a:extLst>
              <a:ext uri="{FF2B5EF4-FFF2-40B4-BE49-F238E27FC236}">
                <a16:creationId xmlns:a16="http://schemas.microsoft.com/office/drawing/2014/main" id="{9705D9C9-FC8F-964F-A4B9-C63FD361B167}"/>
              </a:ext>
            </a:extLst>
          </p:cNvPr>
          <p:cNvSpPr>
            <a:spLocks noGrp="1"/>
          </p:cNvSpPr>
          <p:nvPr>
            <p:ph idx="1"/>
          </p:nvPr>
        </p:nvSpPr>
        <p:spPr>
          <a:xfrm>
            <a:off x="434235" y="1465544"/>
            <a:ext cx="11640855" cy="5067475"/>
          </a:xfrm>
        </p:spPr>
        <p:txBody>
          <a:bodyPr>
            <a:normAutofit/>
          </a:bodyPr>
          <a:lstStyle/>
          <a:p>
            <a:r>
              <a:rPr lang="it-IT" dirty="0" err="1"/>
              <a:t>When</a:t>
            </a:r>
            <a:r>
              <a:rPr lang="it-IT" dirty="0"/>
              <a:t> </a:t>
            </a:r>
            <a:r>
              <a:rPr lang="it-IT" dirty="0" err="1"/>
              <a:t>we</a:t>
            </a:r>
            <a:r>
              <a:rPr lang="it-IT" dirty="0"/>
              <a:t> </a:t>
            </a:r>
            <a:r>
              <a:rPr lang="it-IT" dirty="0" err="1"/>
              <a:t>encounter</a:t>
            </a:r>
            <a:r>
              <a:rPr lang="it-IT" dirty="0"/>
              <a:t> a new candidate X from the </a:t>
            </a:r>
            <a:r>
              <a:rPr lang="it-IT" dirty="0" err="1"/>
              <a:t>posting</a:t>
            </a:r>
            <a:r>
              <a:rPr lang="it-IT" dirty="0"/>
              <a:t> list of </a:t>
            </a:r>
            <a:r>
              <a:rPr lang="it-IT" dirty="0" err="1"/>
              <a:t>token</a:t>
            </a:r>
            <a:r>
              <a:rPr lang="it-IT" dirty="0"/>
              <a:t> x</a:t>
            </a:r>
            <a:r>
              <a:rPr lang="it-IT" baseline="-25000" dirty="0"/>
              <a:t>i</a:t>
            </a:r>
            <a:r>
              <a:rPr lang="it-IT" dirty="0"/>
              <a:t> (i.e., the </a:t>
            </a:r>
            <a:r>
              <a:rPr lang="it-IT" dirty="0" err="1"/>
              <a:t>i</a:t>
            </a:r>
            <a:r>
              <a:rPr lang="it-IT" baseline="30000" dirty="0" err="1"/>
              <a:t>th</a:t>
            </a:r>
            <a:r>
              <a:rPr lang="it-IT" baseline="30000" dirty="0"/>
              <a:t> </a:t>
            </a:r>
            <a:r>
              <a:rPr lang="it-IT" dirty="0" err="1"/>
              <a:t>token</a:t>
            </a:r>
            <a:r>
              <a:rPr lang="it-IT" dirty="0"/>
              <a:t> in the </a:t>
            </a:r>
            <a:r>
              <a:rPr lang="it-IT" dirty="0" err="1"/>
              <a:t>sorted</a:t>
            </a:r>
            <a:r>
              <a:rPr lang="it-IT" dirty="0"/>
              <a:t> </a:t>
            </a:r>
            <a:r>
              <a:rPr lang="it-IT" dirty="0" err="1"/>
              <a:t>query</a:t>
            </a:r>
            <a:r>
              <a:rPr lang="it-IT" dirty="0"/>
              <a:t> set), </a:t>
            </a:r>
            <a:r>
              <a:rPr lang="it-IT" dirty="0" err="1"/>
              <a:t>we</a:t>
            </a:r>
            <a:r>
              <a:rPr lang="it-IT" dirty="0"/>
              <a:t> can compute the </a:t>
            </a:r>
            <a:r>
              <a:rPr lang="it-IT" dirty="0" err="1"/>
              <a:t>upper-bound</a:t>
            </a:r>
            <a:r>
              <a:rPr lang="it-IT" dirty="0"/>
              <a:t> of </a:t>
            </a:r>
            <a:r>
              <a:rPr lang="it-IT" dirty="0" err="1"/>
              <a:t>its</a:t>
            </a:r>
            <a:r>
              <a:rPr lang="it-IT" dirty="0"/>
              <a:t> </a:t>
            </a:r>
            <a:r>
              <a:rPr lang="it-IT" dirty="0" err="1"/>
              <a:t>intersection</a:t>
            </a:r>
            <a:r>
              <a:rPr lang="it-IT" dirty="0"/>
              <a:t> </a:t>
            </a:r>
            <a:r>
              <a:rPr lang="it-IT" dirty="0" err="1"/>
              <a:t>size</a:t>
            </a:r>
            <a:r>
              <a:rPr lang="it-IT" dirty="0"/>
              <a:t> with the </a:t>
            </a:r>
            <a:r>
              <a:rPr lang="it-IT" dirty="0" err="1"/>
              <a:t>query</a:t>
            </a:r>
            <a:r>
              <a:rPr lang="it-IT" dirty="0"/>
              <a:t> set </a:t>
            </a:r>
            <a:r>
              <a:rPr lang="it-IT" dirty="0" err="1"/>
              <a:t>Q</a:t>
            </a:r>
            <a:r>
              <a:rPr lang="it-IT" dirty="0"/>
              <a:t> </a:t>
            </a:r>
            <a:r>
              <a:rPr lang="it-IT" dirty="0" err="1"/>
              <a:t>using</a:t>
            </a:r>
            <a:r>
              <a:rPr lang="it-IT" dirty="0"/>
              <a:t> the </a:t>
            </a:r>
            <a:r>
              <a:rPr lang="it-IT" dirty="0" err="1"/>
              <a:t>equation</a:t>
            </a:r>
            <a:r>
              <a:rPr lang="it-IT" dirty="0"/>
              <a:t>: </a:t>
            </a:r>
          </a:p>
          <a:p>
            <a:endParaRPr lang="it-IT" dirty="0"/>
          </a:p>
          <a:p>
            <a:pPr marL="0" indent="0">
              <a:buNone/>
            </a:pPr>
            <a:r>
              <a:rPr lang="it-IT" dirty="0"/>
              <a:t>	|Q∩X| ≤ |</a:t>
            </a:r>
            <a:r>
              <a:rPr lang="it-IT" dirty="0" err="1"/>
              <a:t>Q∩X|</a:t>
            </a:r>
            <a:r>
              <a:rPr lang="it-IT" baseline="-25000" dirty="0" err="1"/>
              <a:t>ub</a:t>
            </a:r>
            <a:r>
              <a:rPr lang="it-IT" dirty="0"/>
              <a:t> = 1+min(|</a:t>
            </a:r>
            <a:r>
              <a:rPr lang="it-IT" dirty="0" err="1"/>
              <a:t>Q</a:t>
            </a:r>
            <a:r>
              <a:rPr lang="it-IT" dirty="0"/>
              <a:t>|−i, |X|−</a:t>
            </a:r>
            <a:r>
              <a:rPr lang="it-IT" dirty="0" err="1"/>
              <a:t>j</a:t>
            </a:r>
            <a:r>
              <a:rPr lang="it-IT" baseline="-25000" dirty="0" err="1"/>
              <a:t>X</a:t>
            </a:r>
            <a:r>
              <a:rPr lang="it-IT" dirty="0"/>
              <a:t>) </a:t>
            </a:r>
          </a:p>
          <a:p>
            <a:pPr marL="0" indent="0">
              <a:buNone/>
            </a:pPr>
            <a:r>
              <a:rPr lang="it-IT" dirty="0"/>
              <a:t>   </a:t>
            </a:r>
          </a:p>
          <a:p>
            <a:pPr marL="0" indent="0">
              <a:buNone/>
            </a:pPr>
            <a:r>
              <a:rPr lang="it-IT" dirty="0"/>
              <a:t>   </a:t>
            </a:r>
            <a:r>
              <a:rPr lang="it-IT" dirty="0" err="1"/>
              <a:t>where</a:t>
            </a:r>
            <a:r>
              <a:rPr lang="it-IT" dirty="0"/>
              <a:t> </a:t>
            </a:r>
            <a:r>
              <a:rPr lang="it-IT" dirty="0" err="1"/>
              <a:t>j</a:t>
            </a:r>
            <a:r>
              <a:rPr lang="it-IT" baseline="-25000" dirty="0" err="1"/>
              <a:t>X</a:t>
            </a:r>
            <a:r>
              <a:rPr lang="it-IT" dirty="0"/>
              <a:t> </a:t>
            </a:r>
            <a:r>
              <a:rPr lang="it-IT" dirty="0" err="1"/>
              <a:t>is</a:t>
            </a:r>
            <a:r>
              <a:rPr lang="it-IT" dirty="0"/>
              <a:t> the position of </a:t>
            </a:r>
            <a:r>
              <a:rPr lang="it-IT" dirty="0" err="1"/>
              <a:t>token</a:t>
            </a:r>
            <a:r>
              <a:rPr lang="it-IT" dirty="0"/>
              <a:t> x</a:t>
            </a:r>
            <a:r>
              <a:rPr lang="it-IT" baseline="-25000" dirty="0"/>
              <a:t>i</a:t>
            </a:r>
            <a:r>
              <a:rPr lang="it-IT" dirty="0"/>
              <a:t> in X. </a:t>
            </a:r>
            <a:r>
              <a:rPr lang="it-IT" dirty="0" err="1"/>
              <a:t>It</a:t>
            </a:r>
            <a:r>
              <a:rPr lang="it-IT" dirty="0"/>
              <a:t> </a:t>
            </a:r>
            <a:r>
              <a:rPr lang="it-IT" dirty="0" err="1"/>
              <a:t>corresponds</a:t>
            </a:r>
            <a:r>
              <a:rPr lang="it-IT" dirty="0"/>
              <a:t> to </a:t>
            </a:r>
          </a:p>
          <a:p>
            <a:pPr marL="0" indent="0">
              <a:buNone/>
            </a:pPr>
            <a:r>
              <a:rPr lang="it-IT" dirty="0"/>
              <a:t>				the first </a:t>
            </a:r>
            <a:r>
              <a:rPr lang="it-IT" dirty="0" err="1"/>
              <a:t>intersecting</a:t>
            </a:r>
            <a:r>
              <a:rPr lang="it-IT" dirty="0"/>
              <a:t> </a:t>
            </a:r>
            <a:r>
              <a:rPr lang="it-IT" dirty="0" err="1"/>
              <a:t>token</a:t>
            </a:r>
            <a:r>
              <a:rPr lang="it-IT" dirty="0"/>
              <a:t> </a:t>
            </a:r>
            <a:r>
              <a:rPr lang="it-IT" dirty="0" err="1"/>
              <a:t>between</a:t>
            </a:r>
            <a:r>
              <a:rPr lang="it-IT" dirty="0"/>
              <a:t> </a:t>
            </a:r>
            <a:r>
              <a:rPr lang="it-IT" dirty="0" err="1"/>
              <a:t>Q</a:t>
            </a:r>
            <a:r>
              <a:rPr lang="it-IT" dirty="0"/>
              <a:t> and X </a:t>
            </a:r>
          </a:p>
          <a:p>
            <a:pPr marL="0" indent="0">
              <a:buNone/>
            </a:pPr>
            <a:r>
              <a:rPr lang="it-IT" dirty="0"/>
              <a:t>   </a:t>
            </a:r>
            <a:r>
              <a:rPr lang="it-IT" dirty="0" err="1"/>
              <a:t>If</a:t>
            </a:r>
            <a:r>
              <a:rPr lang="it-IT" dirty="0"/>
              <a:t> |</a:t>
            </a:r>
            <a:r>
              <a:rPr lang="it-IT" dirty="0" err="1"/>
              <a:t>Q∩X|</a:t>
            </a:r>
            <a:r>
              <a:rPr lang="it-IT" baseline="-25000" dirty="0" err="1"/>
              <a:t>ub</a:t>
            </a:r>
            <a:r>
              <a:rPr lang="it-IT" dirty="0"/>
              <a:t> ≤ |Q∩X|, </a:t>
            </a:r>
            <a:r>
              <a:rPr lang="it-IT" dirty="0" err="1"/>
              <a:t>we</a:t>
            </a:r>
            <a:r>
              <a:rPr lang="it-IT" dirty="0"/>
              <a:t> can </a:t>
            </a:r>
            <a:r>
              <a:rPr lang="it-IT" dirty="0" err="1"/>
              <a:t>skip</a:t>
            </a:r>
            <a:r>
              <a:rPr lang="it-IT" dirty="0"/>
              <a:t> X, and </a:t>
            </a:r>
            <a:r>
              <a:rPr lang="it-IT" dirty="0" err="1"/>
              <a:t>ignore</a:t>
            </a:r>
            <a:r>
              <a:rPr lang="it-IT" dirty="0"/>
              <a:t> </a:t>
            </a:r>
            <a:r>
              <a:rPr lang="it-IT" dirty="0" err="1"/>
              <a:t>it</a:t>
            </a:r>
            <a:r>
              <a:rPr lang="it-IT" dirty="0"/>
              <a:t> in future </a:t>
            </a:r>
            <a:r>
              <a:rPr lang="it-IT" dirty="0" err="1"/>
              <a:t>encounters</a:t>
            </a:r>
            <a:r>
              <a:rPr lang="it-IT" dirty="0"/>
              <a:t>. </a:t>
            </a:r>
          </a:p>
          <a:p>
            <a:pPr marL="0" indent="0">
              <a:buNone/>
            </a:pPr>
            <a:endParaRPr lang="it-IT" dirty="0"/>
          </a:p>
        </p:txBody>
      </p:sp>
    </p:spTree>
    <p:extLst>
      <p:ext uri="{BB962C8B-B14F-4D97-AF65-F5344CB8AC3E}">
        <p14:creationId xmlns:p14="http://schemas.microsoft.com/office/powerpoint/2010/main" val="25801065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D3567F-6114-E64E-9966-2509DE1BD7D1}"/>
              </a:ext>
            </a:extLst>
          </p:cNvPr>
          <p:cNvSpPr>
            <a:spLocks noGrp="1"/>
          </p:cNvSpPr>
          <p:nvPr>
            <p:ph type="title"/>
          </p:nvPr>
        </p:nvSpPr>
        <p:spPr/>
        <p:txBody>
          <a:bodyPr/>
          <a:lstStyle/>
          <a:p>
            <a:r>
              <a:rPr lang="en-US" dirty="0"/>
              <a:t>Example</a:t>
            </a:r>
            <a:endParaRPr lang="en-US" noProof="0" dirty="0"/>
          </a:p>
        </p:txBody>
      </p:sp>
      <p:sp>
        <p:nvSpPr>
          <p:cNvPr id="3" name="Segnaposto contenuto 2">
            <a:extLst>
              <a:ext uri="{FF2B5EF4-FFF2-40B4-BE49-F238E27FC236}">
                <a16:creationId xmlns:a16="http://schemas.microsoft.com/office/drawing/2014/main" id="{E3744EDD-7B7A-2440-8944-34D4BA3595D7}"/>
              </a:ext>
            </a:extLst>
          </p:cNvPr>
          <p:cNvSpPr>
            <a:spLocks noGrp="1"/>
          </p:cNvSpPr>
          <p:nvPr>
            <p:ph idx="1"/>
          </p:nvPr>
        </p:nvSpPr>
        <p:spPr/>
        <p:txBody>
          <a:bodyPr>
            <a:normAutofit/>
          </a:bodyPr>
          <a:lstStyle/>
          <a:p>
            <a:pPr marL="0" indent="0">
              <a:buNone/>
            </a:pPr>
            <a:r>
              <a:rPr lang="it-IT" sz="2400" dirty="0" err="1"/>
              <a:t>Q</a:t>
            </a:r>
            <a:r>
              <a:rPr lang="it-IT" sz="2400" dirty="0"/>
              <a:t> = {La Spezia, Milano, Roma, Vienna}</a:t>
            </a:r>
          </a:p>
          <a:p>
            <a:pPr marL="0" indent="0">
              <a:buNone/>
            </a:pPr>
            <a:endParaRPr lang="it-IT" sz="2400" dirty="0"/>
          </a:p>
          <a:p>
            <a:pPr marL="0" indent="0">
              <a:buNone/>
            </a:pPr>
            <a:r>
              <a:rPr lang="it-IT" sz="2400" dirty="0"/>
              <a:t>X</a:t>
            </a:r>
            <a:r>
              <a:rPr lang="it-IT" sz="2400" baseline="-25000" dirty="0"/>
              <a:t>1</a:t>
            </a:r>
            <a:r>
              <a:rPr lang="it-IT" sz="2400" dirty="0"/>
              <a:t> = {Ancona, Bari, Genova, La Spezia, Milano, Roma, Torino, Vienna}</a:t>
            </a:r>
          </a:p>
          <a:p>
            <a:pPr marL="0" indent="0">
              <a:buNone/>
            </a:pPr>
            <a:endParaRPr lang="it-IT" sz="2400" dirty="0"/>
          </a:p>
          <a:p>
            <a:pPr marL="0" indent="0">
              <a:buNone/>
            </a:pPr>
            <a:r>
              <a:rPr lang="it-IT" sz="2400" dirty="0"/>
              <a:t>|Q∩X</a:t>
            </a:r>
            <a:r>
              <a:rPr lang="it-IT" sz="2400" baseline="-25000" dirty="0"/>
              <a:t>1</a:t>
            </a:r>
            <a:r>
              <a:rPr lang="it-IT" sz="2400" dirty="0"/>
              <a:t>| ≤ |Q∩X1|</a:t>
            </a:r>
            <a:r>
              <a:rPr lang="it-IT" sz="2400" baseline="-25000" dirty="0"/>
              <a:t>ub</a:t>
            </a:r>
            <a:r>
              <a:rPr lang="it-IT" sz="2400" dirty="0"/>
              <a:t> = 1 + </a:t>
            </a:r>
            <a:r>
              <a:rPr lang="it-IT" sz="2400" dirty="0" err="1"/>
              <a:t>min</a:t>
            </a:r>
            <a:r>
              <a:rPr lang="it-IT" sz="2400" dirty="0"/>
              <a:t>(|</a:t>
            </a:r>
            <a:r>
              <a:rPr lang="it-IT" sz="2400" dirty="0" err="1"/>
              <a:t>Q</a:t>
            </a:r>
            <a:r>
              <a:rPr lang="it-IT" sz="2400" dirty="0"/>
              <a:t>| − i, |X</a:t>
            </a:r>
            <a:r>
              <a:rPr lang="it-IT" sz="2400" baseline="-25000" dirty="0"/>
              <a:t>1</a:t>
            </a:r>
            <a:r>
              <a:rPr lang="it-IT" sz="2400" dirty="0"/>
              <a:t>| − j</a:t>
            </a:r>
            <a:r>
              <a:rPr lang="it-IT" sz="2400" baseline="-25000" dirty="0"/>
              <a:t>X</a:t>
            </a:r>
            <a:r>
              <a:rPr lang="it-IT" sz="2400" baseline="-39000" dirty="0"/>
              <a:t>1</a:t>
            </a:r>
            <a:r>
              <a:rPr lang="it-IT" sz="2400" dirty="0"/>
              <a:t>)  = 1 + </a:t>
            </a:r>
            <a:r>
              <a:rPr lang="it-IT" sz="2400" dirty="0" err="1"/>
              <a:t>min</a:t>
            </a:r>
            <a:r>
              <a:rPr lang="it-IT" sz="2400" dirty="0"/>
              <a:t>(4 - 2, 8 - 5) = 1 + 2 = 3</a:t>
            </a:r>
          </a:p>
          <a:p>
            <a:pPr marL="0" indent="0">
              <a:buNone/>
            </a:pPr>
            <a:endParaRPr lang="en-US" noProof="0" dirty="0"/>
          </a:p>
        </p:txBody>
      </p:sp>
      <p:sp>
        <p:nvSpPr>
          <p:cNvPr id="138" name="Text Box 6">
            <a:extLst>
              <a:ext uri="{FF2B5EF4-FFF2-40B4-BE49-F238E27FC236}">
                <a16:creationId xmlns:a16="http://schemas.microsoft.com/office/drawing/2014/main" id="{A88388C7-41AA-E24E-9EA6-76E9EA00829D}"/>
              </a:ext>
            </a:extLst>
          </p:cNvPr>
          <p:cNvSpPr txBox="1">
            <a:spLocks noChangeArrowheads="1"/>
          </p:cNvSpPr>
          <p:nvPr/>
        </p:nvSpPr>
        <p:spPr bwMode="auto">
          <a:xfrm>
            <a:off x="915207" y="6073504"/>
            <a:ext cx="2127587" cy="46166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b="1" i="1" dirty="0"/>
              <a:t>Vienna</a:t>
            </a:r>
          </a:p>
        </p:txBody>
      </p:sp>
      <p:sp>
        <p:nvSpPr>
          <p:cNvPr id="139" name="AutoShape 8">
            <a:extLst>
              <a:ext uri="{FF2B5EF4-FFF2-40B4-BE49-F238E27FC236}">
                <a16:creationId xmlns:a16="http://schemas.microsoft.com/office/drawing/2014/main" id="{12D9FD1D-F80C-1E4B-B3C1-352875F0873B}"/>
              </a:ext>
            </a:extLst>
          </p:cNvPr>
          <p:cNvSpPr>
            <a:spLocks noChangeArrowheads="1"/>
          </p:cNvSpPr>
          <p:nvPr/>
        </p:nvSpPr>
        <p:spPr bwMode="auto">
          <a:xfrm>
            <a:off x="3354571" y="6149704"/>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sp>
        <p:nvSpPr>
          <p:cNvPr id="140" name="AutoShape 49">
            <a:extLst>
              <a:ext uri="{FF2B5EF4-FFF2-40B4-BE49-F238E27FC236}">
                <a16:creationId xmlns:a16="http://schemas.microsoft.com/office/drawing/2014/main" id="{4660D3F4-D3CA-0542-BA56-5057233382AD}"/>
              </a:ext>
            </a:extLst>
          </p:cNvPr>
          <p:cNvSpPr>
            <a:spLocks noChangeArrowheads="1"/>
          </p:cNvSpPr>
          <p:nvPr/>
        </p:nvSpPr>
        <p:spPr bwMode="auto">
          <a:xfrm>
            <a:off x="3332361" y="5047664"/>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grpSp>
        <p:nvGrpSpPr>
          <p:cNvPr id="141" name="Group 52">
            <a:extLst>
              <a:ext uri="{FF2B5EF4-FFF2-40B4-BE49-F238E27FC236}">
                <a16:creationId xmlns:a16="http://schemas.microsoft.com/office/drawing/2014/main" id="{33A75A18-3EC9-B14F-9006-CD5DEBB77E47}"/>
              </a:ext>
            </a:extLst>
          </p:cNvPr>
          <p:cNvGrpSpPr>
            <a:grpSpLocks/>
          </p:cNvGrpSpPr>
          <p:nvPr/>
        </p:nvGrpSpPr>
        <p:grpSpPr bwMode="auto">
          <a:xfrm>
            <a:off x="4544318" y="6035401"/>
            <a:ext cx="6879417" cy="641351"/>
            <a:chOff x="2064" y="2400"/>
            <a:chExt cx="3072" cy="404"/>
          </a:xfrm>
        </p:grpSpPr>
        <p:grpSp>
          <p:nvGrpSpPr>
            <p:cNvPr id="142" name="Group 19">
              <a:extLst>
                <a:ext uri="{FF2B5EF4-FFF2-40B4-BE49-F238E27FC236}">
                  <a16:creationId xmlns:a16="http://schemas.microsoft.com/office/drawing/2014/main" id="{BEBB2E62-00B6-684F-92A9-280FAB7893E0}"/>
                </a:ext>
              </a:extLst>
            </p:cNvPr>
            <p:cNvGrpSpPr>
              <a:grpSpLocks/>
            </p:cNvGrpSpPr>
            <p:nvPr/>
          </p:nvGrpSpPr>
          <p:grpSpPr bwMode="auto">
            <a:xfrm>
              <a:off x="2064" y="2448"/>
              <a:ext cx="3072" cy="192"/>
              <a:chOff x="2064" y="2448"/>
              <a:chExt cx="3072" cy="192"/>
            </a:xfrm>
          </p:grpSpPr>
          <p:sp>
            <p:nvSpPr>
              <p:cNvPr id="151" name="Rectangle 11">
                <a:extLst>
                  <a:ext uri="{FF2B5EF4-FFF2-40B4-BE49-F238E27FC236}">
                    <a16:creationId xmlns:a16="http://schemas.microsoft.com/office/drawing/2014/main" id="{4DF22ACE-CE88-7047-89E9-2FA85DC685EA}"/>
                  </a:ext>
                </a:extLst>
              </p:cNvPr>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sp>
            <p:nvSpPr>
              <p:cNvPr id="152" name="Rectangle 13">
                <a:extLst>
                  <a:ext uri="{FF2B5EF4-FFF2-40B4-BE49-F238E27FC236}">
                    <a16:creationId xmlns:a16="http://schemas.microsoft.com/office/drawing/2014/main" id="{E4BE4777-3FB2-304B-823A-A9B909552E48}"/>
                  </a:ext>
                </a:extLst>
              </p:cNvPr>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153" name="Rectangle 15">
                <a:extLst>
                  <a:ext uri="{FF2B5EF4-FFF2-40B4-BE49-F238E27FC236}">
                    <a16:creationId xmlns:a16="http://schemas.microsoft.com/office/drawing/2014/main" id="{A5165691-F3B5-B046-9DFD-83247F3DA9E0}"/>
                  </a:ext>
                </a:extLst>
              </p:cNvPr>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154" name="Rectangle 16">
                <a:extLst>
                  <a:ext uri="{FF2B5EF4-FFF2-40B4-BE49-F238E27FC236}">
                    <a16:creationId xmlns:a16="http://schemas.microsoft.com/office/drawing/2014/main" id="{F3BA2F73-245F-D74B-B787-74FF53D4A99F}"/>
                  </a:ext>
                </a:extLst>
              </p:cNvPr>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155" name="Line 18">
                <a:extLst>
                  <a:ext uri="{FF2B5EF4-FFF2-40B4-BE49-F238E27FC236}">
                    <a16:creationId xmlns:a16="http://schemas.microsoft.com/office/drawing/2014/main" id="{2A8F5A19-9CCF-B94E-91DC-BFE848CFE2D5}"/>
                  </a:ext>
                </a:extLst>
              </p:cNvPr>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 xmlns:a14="http://schemas.microsoft.com/office/drawing/2010/main">
                    <a:noFill/>
                  </a14:hiddenFill>
                </a:ext>
              </a:extLst>
            </p:spPr>
            <p:txBody>
              <a:bodyPr wrap="none">
                <a:spAutoFit/>
              </a:bodyPr>
              <a:lstStyle/>
              <a:p>
                <a:endParaRPr lang="it-IT"/>
              </a:p>
            </p:txBody>
          </p:sp>
        </p:grpSp>
        <p:sp>
          <p:nvSpPr>
            <p:cNvPr id="143" name="Text Box 40">
              <a:extLst>
                <a:ext uri="{FF2B5EF4-FFF2-40B4-BE49-F238E27FC236}">
                  <a16:creationId xmlns:a16="http://schemas.microsoft.com/office/drawing/2014/main" id="{6B7B4F84-269C-1841-B2FE-8C3A82ED8745}"/>
                </a:ext>
              </a:extLst>
            </p:cNvPr>
            <p:cNvSpPr txBox="1">
              <a:spLocks noChangeArrowheads="1"/>
            </p:cNvSpPr>
            <p:nvPr/>
          </p:nvSpPr>
          <p:spPr bwMode="auto">
            <a:xfrm>
              <a:off x="2066" y="2436"/>
              <a:ext cx="353"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dirty="0"/>
                <a:t>X</a:t>
              </a:r>
              <a:r>
                <a:rPr lang="en-US" sz="1600" baseline="-25000" dirty="0"/>
                <a:t>1</a:t>
              </a:r>
              <a:r>
                <a:rPr lang="en-US" sz="1600" dirty="0"/>
                <a:t>,8,8</a:t>
              </a:r>
            </a:p>
            <a:p>
              <a:pPr eaLnBrk="1" hangingPunct="1"/>
              <a:endParaRPr lang="en-US" sz="1600" dirty="0"/>
            </a:p>
          </p:txBody>
        </p:sp>
        <p:sp>
          <p:nvSpPr>
            <p:cNvPr id="144" name="Text Box 41">
              <a:extLst>
                <a:ext uri="{FF2B5EF4-FFF2-40B4-BE49-F238E27FC236}">
                  <a16:creationId xmlns:a16="http://schemas.microsoft.com/office/drawing/2014/main" id="{D5183DE6-5D52-784E-B55D-0F178E049B06}"/>
                </a:ext>
              </a:extLst>
            </p:cNvPr>
            <p:cNvSpPr txBox="1">
              <a:spLocks noChangeArrowheads="1"/>
            </p:cNvSpPr>
            <p:nvPr/>
          </p:nvSpPr>
          <p:spPr bwMode="auto">
            <a:xfrm>
              <a:off x="2450" y="2436"/>
              <a:ext cx="307"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2</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145" name="Text Box 42">
              <a:extLst>
                <a:ext uri="{FF2B5EF4-FFF2-40B4-BE49-F238E27FC236}">
                  <a16:creationId xmlns:a16="http://schemas.microsoft.com/office/drawing/2014/main" id="{5890634B-E559-434D-88A8-1C60AA78A707}"/>
                </a:ext>
              </a:extLst>
            </p:cNvPr>
            <p:cNvSpPr txBox="1">
              <a:spLocks noChangeArrowheads="1"/>
            </p:cNvSpPr>
            <p:nvPr/>
          </p:nvSpPr>
          <p:spPr bwMode="auto">
            <a:xfrm>
              <a:off x="2828" y="2429"/>
              <a:ext cx="307"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4</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146" name="Text Box 43">
              <a:extLst>
                <a:ext uri="{FF2B5EF4-FFF2-40B4-BE49-F238E27FC236}">
                  <a16:creationId xmlns:a16="http://schemas.microsoft.com/office/drawing/2014/main" id="{0B379B4A-1C43-A54B-AF13-4FABFE09FE7F}"/>
                </a:ext>
              </a:extLst>
            </p:cNvPr>
            <p:cNvSpPr txBox="1">
              <a:spLocks noChangeArrowheads="1"/>
            </p:cNvSpPr>
            <p:nvPr/>
          </p:nvSpPr>
          <p:spPr bwMode="auto">
            <a:xfrm>
              <a:off x="3205" y="2429"/>
              <a:ext cx="307"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5</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147" name="Text Box 44">
              <a:extLst>
                <a:ext uri="{FF2B5EF4-FFF2-40B4-BE49-F238E27FC236}">
                  <a16:creationId xmlns:a16="http://schemas.microsoft.com/office/drawing/2014/main" id="{0C5B1F5E-21BA-4341-9B60-A6B361E486EB}"/>
                </a:ext>
              </a:extLst>
            </p:cNvPr>
            <p:cNvSpPr txBox="1">
              <a:spLocks noChangeArrowheads="1"/>
            </p:cNvSpPr>
            <p:nvPr/>
          </p:nvSpPr>
          <p:spPr bwMode="auto">
            <a:xfrm>
              <a:off x="3583" y="2436"/>
              <a:ext cx="307"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6</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148" name="Text Box 45">
              <a:extLst>
                <a:ext uri="{FF2B5EF4-FFF2-40B4-BE49-F238E27FC236}">
                  <a16:creationId xmlns:a16="http://schemas.microsoft.com/office/drawing/2014/main" id="{05A0C6F7-B8F4-F041-A17D-A1F19FF7ADE9}"/>
                </a:ext>
              </a:extLst>
            </p:cNvPr>
            <p:cNvSpPr txBox="1">
              <a:spLocks noChangeArrowheads="1"/>
            </p:cNvSpPr>
            <p:nvPr/>
          </p:nvSpPr>
          <p:spPr bwMode="auto">
            <a:xfrm>
              <a:off x="3963" y="2429"/>
              <a:ext cx="346"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16</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149" name="Text Box 46">
              <a:extLst>
                <a:ext uri="{FF2B5EF4-FFF2-40B4-BE49-F238E27FC236}">
                  <a16:creationId xmlns:a16="http://schemas.microsoft.com/office/drawing/2014/main" id="{3F9FF1C0-D15B-AF40-942D-E06468C7A11E}"/>
                </a:ext>
              </a:extLst>
            </p:cNvPr>
            <p:cNvSpPr txBox="1">
              <a:spLocks noChangeArrowheads="1"/>
            </p:cNvSpPr>
            <p:nvPr/>
          </p:nvSpPr>
          <p:spPr bwMode="auto">
            <a:xfrm>
              <a:off x="4354" y="2429"/>
              <a:ext cx="346"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57</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150" name="Text Box 47">
              <a:extLst>
                <a:ext uri="{FF2B5EF4-FFF2-40B4-BE49-F238E27FC236}">
                  <a16:creationId xmlns:a16="http://schemas.microsoft.com/office/drawing/2014/main" id="{1F1BD84F-D76F-2943-8445-2EE1B6FD67D8}"/>
                </a:ext>
              </a:extLst>
            </p:cNvPr>
            <p:cNvSpPr txBox="1">
              <a:spLocks noChangeArrowheads="1"/>
            </p:cNvSpPr>
            <p:nvPr/>
          </p:nvSpPr>
          <p:spPr bwMode="auto">
            <a:xfrm>
              <a:off x="4747" y="2400"/>
              <a:ext cx="11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endParaRPr lang="it-IT"/>
            </a:p>
          </p:txBody>
        </p:sp>
      </p:grpSp>
      <p:sp>
        <p:nvSpPr>
          <p:cNvPr id="156" name="Text Box 46">
            <a:extLst>
              <a:ext uri="{FF2B5EF4-FFF2-40B4-BE49-F238E27FC236}">
                <a16:creationId xmlns:a16="http://schemas.microsoft.com/office/drawing/2014/main" id="{94060EC7-3478-C449-B450-2353892FAB39}"/>
              </a:ext>
            </a:extLst>
          </p:cNvPr>
          <p:cNvSpPr txBox="1">
            <a:spLocks noChangeArrowheads="1"/>
          </p:cNvSpPr>
          <p:nvPr/>
        </p:nvSpPr>
        <p:spPr bwMode="auto">
          <a:xfrm>
            <a:off x="10502039" y="6079337"/>
            <a:ext cx="774571"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92</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157" name="Text Box 6">
            <a:extLst>
              <a:ext uri="{FF2B5EF4-FFF2-40B4-BE49-F238E27FC236}">
                <a16:creationId xmlns:a16="http://schemas.microsoft.com/office/drawing/2014/main" id="{1363814D-4F37-E64F-869A-644DC6C855C1}"/>
              </a:ext>
            </a:extLst>
          </p:cNvPr>
          <p:cNvSpPr txBox="1">
            <a:spLocks noChangeArrowheads="1"/>
          </p:cNvSpPr>
          <p:nvPr/>
        </p:nvSpPr>
        <p:spPr bwMode="auto">
          <a:xfrm>
            <a:off x="892997" y="4976524"/>
            <a:ext cx="2127587" cy="46672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b="1" i="1" dirty="0"/>
              <a:t>Milano</a:t>
            </a:r>
          </a:p>
        </p:txBody>
      </p:sp>
      <p:grpSp>
        <p:nvGrpSpPr>
          <p:cNvPr id="158" name="Group 52">
            <a:extLst>
              <a:ext uri="{FF2B5EF4-FFF2-40B4-BE49-F238E27FC236}">
                <a16:creationId xmlns:a16="http://schemas.microsoft.com/office/drawing/2014/main" id="{218B8AEF-AFF8-D645-9F30-FA2B0F256C03}"/>
              </a:ext>
            </a:extLst>
          </p:cNvPr>
          <p:cNvGrpSpPr>
            <a:grpSpLocks/>
          </p:cNvGrpSpPr>
          <p:nvPr/>
        </p:nvGrpSpPr>
        <p:grpSpPr bwMode="auto">
          <a:xfrm>
            <a:off x="4499528" y="4971257"/>
            <a:ext cx="6924207" cy="700089"/>
            <a:chOff x="2044" y="2400"/>
            <a:chExt cx="3092" cy="441"/>
          </a:xfrm>
        </p:grpSpPr>
        <p:grpSp>
          <p:nvGrpSpPr>
            <p:cNvPr id="159" name="Group 19">
              <a:extLst>
                <a:ext uri="{FF2B5EF4-FFF2-40B4-BE49-F238E27FC236}">
                  <a16:creationId xmlns:a16="http://schemas.microsoft.com/office/drawing/2014/main" id="{ACBD0EB0-A24D-0847-A36A-04BA1AB20A76}"/>
                </a:ext>
              </a:extLst>
            </p:cNvPr>
            <p:cNvGrpSpPr>
              <a:grpSpLocks/>
            </p:cNvGrpSpPr>
            <p:nvPr/>
          </p:nvGrpSpPr>
          <p:grpSpPr bwMode="auto">
            <a:xfrm>
              <a:off x="2064" y="2448"/>
              <a:ext cx="3072" cy="192"/>
              <a:chOff x="2064" y="2448"/>
              <a:chExt cx="3072" cy="192"/>
            </a:xfrm>
          </p:grpSpPr>
          <p:sp>
            <p:nvSpPr>
              <p:cNvPr id="168" name="Rectangle 11">
                <a:extLst>
                  <a:ext uri="{FF2B5EF4-FFF2-40B4-BE49-F238E27FC236}">
                    <a16:creationId xmlns:a16="http://schemas.microsoft.com/office/drawing/2014/main" id="{FBFB3223-707E-1D49-9781-7AC3E16910E7}"/>
                  </a:ext>
                </a:extLst>
              </p:cNvPr>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sp>
            <p:nvSpPr>
              <p:cNvPr id="169" name="Rectangle 13">
                <a:extLst>
                  <a:ext uri="{FF2B5EF4-FFF2-40B4-BE49-F238E27FC236}">
                    <a16:creationId xmlns:a16="http://schemas.microsoft.com/office/drawing/2014/main" id="{87BF5155-EF98-894C-A7C6-4E192CCADCCE}"/>
                  </a:ext>
                </a:extLst>
              </p:cNvPr>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170" name="Rectangle 15">
                <a:extLst>
                  <a:ext uri="{FF2B5EF4-FFF2-40B4-BE49-F238E27FC236}">
                    <a16:creationId xmlns:a16="http://schemas.microsoft.com/office/drawing/2014/main" id="{4E6D59A1-B879-9A43-A162-B81352DCC02C}"/>
                  </a:ext>
                </a:extLst>
              </p:cNvPr>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171" name="Rectangle 16">
                <a:extLst>
                  <a:ext uri="{FF2B5EF4-FFF2-40B4-BE49-F238E27FC236}">
                    <a16:creationId xmlns:a16="http://schemas.microsoft.com/office/drawing/2014/main" id="{7E9B2468-E670-784C-B174-0A9F7859516E}"/>
                  </a:ext>
                </a:extLst>
              </p:cNvPr>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172" name="Line 18">
                <a:extLst>
                  <a:ext uri="{FF2B5EF4-FFF2-40B4-BE49-F238E27FC236}">
                    <a16:creationId xmlns:a16="http://schemas.microsoft.com/office/drawing/2014/main" id="{97B0B68D-6F7D-B940-B6A7-74F2B129AD52}"/>
                  </a:ext>
                </a:extLst>
              </p:cNvPr>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 xmlns:a14="http://schemas.microsoft.com/office/drawing/2010/main">
                    <a:noFill/>
                  </a14:hiddenFill>
                </a:ext>
              </a:extLst>
            </p:spPr>
            <p:txBody>
              <a:bodyPr wrap="none">
                <a:spAutoFit/>
              </a:bodyPr>
              <a:lstStyle/>
              <a:p>
                <a:endParaRPr lang="it-IT"/>
              </a:p>
            </p:txBody>
          </p:sp>
        </p:grpSp>
        <p:sp>
          <p:nvSpPr>
            <p:cNvPr id="160" name="Text Box 40">
              <a:extLst>
                <a:ext uri="{FF2B5EF4-FFF2-40B4-BE49-F238E27FC236}">
                  <a16:creationId xmlns:a16="http://schemas.microsoft.com/office/drawing/2014/main" id="{E7F5CA18-FA0B-C941-934C-5A9AEFB1B92E}"/>
                </a:ext>
              </a:extLst>
            </p:cNvPr>
            <p:cNvSpPr txBox="1">
              <a:spLocks noChangeArrowheads="1"/>
            </p:cNvSpPr>
            <p:nvPr/>
          </p:nvSpPr>
          <p:spPr bwMode="auto">
            <a:xfrm>
              <a:off x="2044" y="2429"/>
              <a:ext cx="353"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dirty="0"/>
                <a:t>X</a:t>
              </a:r>
              <a:r>
                <a:rPr lang="en-US" sz="1600" baseline="-25000" dirty="0"/>
                <a:t>1</a:t>
              </a:r>
              <a:r>
                <a:rPr lang="en-US" sz="1600" dirty="0"/>
                <a:t>,5,8</a:t>
              </a:r>
            </a:p>
          </p:txBody>
        </p:sp>
        <p:sp>
          <p:nvSpPr>
            <p:cNvPr id="161" name="Text Box 41">
              <a:extLst>
                <a:ext uri="{FF2B5EF4-FFF2-40B4-BE49-F238E27FC236}">
                  <a16:creationId xmlns:a16="http://schemas.microsoft.com/office/drawing/2014/main" id="{ABEA5A39-7474-CE4A-8DB1-E08793AF8587}"/>
                </a:ext>
              </a:extLst>
            </p:cNvPr>
            <p:cNvSpPr txBox="1">
              <a:spLocks noChangeArrowheads="1"/>
            </p:cNvSpPr>
            <p:nvPr/>
          </p:nvSpPr>
          <p:spPr bwMode="auto">
            <a:xfrm>
              <a:off x="2422" y="2434"/>
              <a:ext cx="307"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5</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2000" dirty="0"/>
            </a:p>
          </p:txBody>
        </p:sp>
        <p:sp>
          <p:nvSpPr>
            <p:cNvPr id="162" name="Text Box 42">
              <a:extLst>
                <a:ext uri="{FF2B5EF4-FFF2-40B4-BE49-F238E27FC236}">
                  <a16:creationId xmlns:a16="http://schemas.microsoft.com/office/drawing/2014/main" id="{80F7C1AC-D921-C045-9EC8-BBF078CE0202}"/>
                </a:ext>
              </a:extLst>
            </p:cNvPr>
            <p:cNvSpPr txBox="1">
              <a:spLocks noChangeArrowheads="1"/>
            </p:cNvSpPr>
            <p:nvPr/>
          </p:nvSpPr>
          <p:spPr bwMode="auto">
            <a:xfrm>
              <a:off x="2815" y="2432"/>
              <a:ext cx="307"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6</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p:txBody>
        </p:sp>
        <p:sp>
          <p:nvSpPr>
            <p:cNvPr id="163" name="Text Box 43">
              <a:extLst>
                <a:ext uri="{FF2B5EF4-FFF2-40B4-BE49-F238E27FC236}">
                  <a16:creationId xmlns:a16="http://schemas.microsoft.com/office/drawing/2014/main" id="{102BA757-BABD-AC49-9452-1AD5D7C714D1}"/>
                </a:ext>
              </a:extLst>
            </p:cNvPr>
            <p:cNvSpPr txBox="1">
              <a:spLocks noChangeArrowheads="1"/>
            </p:cNvSpPr>
            <p:nvPr/>
          </p:nvSpPr>
          <p:spPr bwMode="auto">
            <a:xfrm>
              <a:off x="3192" y="2428"/>
              <a:ext cx="307"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9</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164" name="Text Box 44">
              <a:extLst>
                <a:ext uri="{FF2B5EF4-FFF2-40B4-BE49-F238E27FC236}">
                  <a16:creationId xmlns:a16="http://schemas.microsoft.com/office/drawing/2014/main" id="{A48BED86-D297-0D4C-B8CC-DEC6FFAB6E83}"/>
                </a:ext>
              </a:extLst>
            </p:cNvPr>
            <p:cNvSpPr txBox="1">
              <a:spLocks noChangeArrowheads="1"/>
            </p:cNvSpPr>
            <p:nvPr/>
          </p:nvSpPr>
          <p:spPr bwMode="auto">
            <a:xfrm>
              <a:off x="3582" y="2437"/>
              <a:ext cx="459"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dirty="0"/>
                <a:t>X</a:t>
              </a:r>
              <a:r>
                <a:rPr lang="en-US" sz="1600" baseline="-25000" dirty="0"/>
                <a:t>11</a:t>
              </a:r>
              <a:r>
                <a:rPr lang="en-US" sz="1600" dirty="0"/>
                <a:t>,…,…</a:t>
              </a:r>
            </a:p>
          </p:txBody>
        </p:sp>
        <p:sp>
          <p:nvSpPr>
            <p:cNvPr id="165" name="Text Box 45">
              <a:extLst>
                <a:ext uri="{FF2B5EF4-FFF2-40B4-BE49-F238E27FC236}">
                  <a16:creationId xmlns:a16="http://schemas.microsoft.com/office/drawing/2014/main" id="{0EAE8A13-258D-874F-B2CD-947688790B76}"/>
                </a:ext>
              </a:extLst>
            </p:cNvPr>
            <p:cNvSpPr txBox="1">
              <a:spLocks noChangeArrowheads="1"/>
            </p:cNvSpPr>
            <p:nvPr/>
          </p:nvSpPr>
          <p:spPr bwMode="auto">
            <a:xfrm>
              <a:off x="3958" y="2429"/>
              <a:ext cx="397"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dirty="0"/>
                <a:t>X</a:t>
              </a:r>
              <a:r>
                <a:rPr lang="en-US" sz="1600" baseline="-25000" dirty="0"/>
                <a:t>40</a:t>
              </a:r>
              <a:r>
                <a:rPr lang="en-US" sz="1200" dirty="0"/>
                <a:t>,…,…</a:t>
              </a:r>
              <a:endParaRPr lang="en-US" sz="1600" dirty="0"/>
            </a:p>
          </p:txBody>
        </p:sp>
        <p:sp>
          <p:nvSpPr>
            <p:cNvPr id="166" name="Text Box 46">
              <a:extLst>
                <a:ext uri="{FF2B5EF4-FFF2-40B4-BE49-F238E27FC236}">
                  <a16:creationId xmlns:a16="http://schemas.microsoft.com/office/drawing/2014/main" id="{AE64D4DF-BA67-4E45-9B20-716BDDE3A625}"/>
                </a:ext>
              </a:extLst>
            </p:cNvPr>
            <p:cNvSpPr txBox="1">
              <a:spLocks noChangeArrowheads="1"/>
            </p:cNvSpPr>
            <p:nvPr/>
          </p:nvSpPr>
          <p:spPr bwMode="auto">
            <a:xfrm>
              <a:off x="4348" y="2429"/>
              <a:ext cx="346"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45</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167" name="Text Box 47">
              <a:extLst>
                <a:ext uri="{FF2B5EF4-FFF2-40B4-BE49-F238E27FC236}">
                  <a16:creationId xmlns:a16="http://schemas.microsoft.com/office/drawing/2014/main" id="{591E71E1-9939-3C45-BD19-87F1FF17B35D}"/>
                </a:ext>
              </a:extLst>
            </p:cNvPr>
            <p:cNvSpPr txBox="1">
              <a:spLocks noChangeArrowheads="1"/>
            </p:cNvSpPr>
            <p:nvPr/>
          </p:nvSpPr>
          <p:spPr bwMode="auto">
            <a:xfrm>
              <a:off x="4747" y="2400"/>
              <a:ext cx="11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endParaRPr lang="it-IT"/>
            </a:p>
          </p:txBody>
        </p:sp>
      </p:grpSp>
      <p:sp>
        <p:nvSpPr>
          <p:cNvPr id="173" name="Text Box 46">
            <a:extLst>
              <a:ext uri="{FF2B5EF4-FFF2-40B4-BE49-F238E27FC236}">
                <a16:creationId xmlns:a16="http://schemas.microsoft.com/office/drawing/2014/main" id="{D48B2184-9AE2-B248-B134-D0D51D72E9C9}"/>
              </a:ext>
            </a:extLst>
          </p:cNvPr>
          <p:cNvSpPr txBox="1">
            <a:spLocks noChangeArrowheads="1"/>
          </p:cNvSpPr>
          <p:nvPr/>
        </p:nvSpPr>
        <p:spPr bwMode="auto">
          <a:xfrm>
            <a:off x="10512964" y="5015191"/>
            <a:ext cx="774571"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73</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174" name="Text Box 4">
            <a:extLst>
              <a:ext uri="{FF2B5EF4-FFF2-40B4-BE49-F238E27FC236}">
                <a16:creationId xmlns:a16="http://schemas.microsoft.com/office/drawing/2014/main" id="{FD3D9B2B-3222-B645-BEE6-5F3100A6F6F6}"/>
              </a:ext>
            </a:extLst>
          </p:cNvPr>
          <p:cNvSpPr txBox="1">
            <a:spLocks noChangeArrowheads="1"/>
          </p:cNvSpPr>
          <p:nvPr/>
        </p:nvSpPr>
        <p:spPr bwMode="auto">
          <a:xfrm>
            <a:off x="915207" y="5528079"/>
            <a:ext cx="2116219" cy="46166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b="1" i="1" dirty="0"/>
              <a:t>Roma</a:t>
            </a:r>
          </a:p>
        </p:txBody>
      </p:sp>
      <p:sp>
        <p:nvSpPr>
          <p:cNvPr id="175" name="AutoShape 7">
            <a:extLst>
              <a:ext uri="{FF2B5EF4-FFF2-40B4-BE49-F238E27FC236}">
                <a16:creationId xmlns:a16="http://schemas.microsoft.com/office/drawing/2014/main" id="{98E54141-7236-AE49-BFCF-DB6709035AB0}"/>
              </a:ext>
            </a:extLst>
          </p:cNvPr>
          <p:cNvSpPr>
            <a:spLocks noChangeArrowheads="1"/>
          </p:cNvSpPr>
          <p:nvPr/>
        </p:nvSpPr>
        <p:spPr bwMode="auto">
          <a:xfrm>
            <a:off x="3310639" y="5614099"/>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grpSp>
        <p:nvGrpSpPr>
          <p:cNvPr id="176" name="Group 52">
            <a:extLst>
              <a:ext uri="{FF2B5EF4-FFF2-40B4-BE49-F238E27FC236}">
                <a16:creationId xmlns:a16="http://schemas.microsoft.com/office/drawing/2014/main" id="{C518BE91-DACD-7C4A-9929-583414FA8F31}"/>
              </a:ext>
            </a:extLst>
          </p:cNvPr>
          <p:cNvGrpSpPr>
            <a:grpSpLocks/>
          </p:cNvGrpSpPr>
          <p:nvPr/>
        </p:nvGrpSpPr>
        <p:grpSpPr bwMode="auto">
          <a:xfrm>
            <a:off x="4511335" y="5493360"/>
            <a:ext cx="6912400" cy="642939"/>
            <a:chOff x="2036" y="2400"/>
            <a:chExt cx="3100" cy="405"/>
          </a:xfrm>
        </p:grpSpPr>
        <p:grpSp>
          <p:nvGrpSpPr>
            <p:cNvPr id="177" name="Group 19">
              <a:extLst>
                <a:ext uri="{FF2B5EF4-FFF2-40B4-BE49-F238E27FC236}">
                  <a16:creationId xmlns:a16="http://schemas.microsoft.com/office/drawing/2014/main" id="{7E69E537-4E56-B644-9416-879C63F3DF03}"/>
                </a:ext>
              </a:extLst>
            </p:cNvPr>
            <p:cNvGrpSpPr>
              <a:grpSpLocks/>
            </p:cNvGrpSpPr>
            <p:nvPr/>
          </p:nvGrpSpPr>
          <p:grpSpPr bwMode="auto">
            <a:xfrm>
              <a:off x="2064" y="2448"/>
              <a:ext cx="3072" cy="192"/>
              <a:chOff x="2064" y="2448"/>
              <a:chExt cx="3072" cy="192"/>
            </a:xfrm>
          </p:grpSpPr>
          <p:sp>
            <p:nvSpPr>
              <p:cNvPr id="186" name="Rectangle 11">
                <a:extLst>
                  <a:ext uri="{FF2B5EF4-FFF2-40B4-BE49-F238E27FC236}">
                    <a16:creationId xmlns:a16="http://schemas.microsoft.com/office/drawing/2014/main" id="{903EFEE8-583D-6643-B8CC-ABD47D805AA5}"/>
                  </a:ext>
                </a:extLst>
              </p:cNvPr>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it-IT"/>
              </a:p>
            </p:txBody>
          </p:sp>
          <p:sp>
            <p:nvSpPr>
              <p:cNvPr id="187" name="Rectangle 13">
                <a:extLst>
                  <a:ext uri="{FF2B5EF4-FFF2-40B4-BE49-F238E27FC236}">
                    <a16:creationId xmlns:a16="http://schemas.microsoft.com/office/drawing/2014/main" id="{F006C108-4818-A447-8D2B-3F1E213AEF53}"/>
                  </a:ext>
                </a:extLst>
              </p:cNvPr>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188" name="Rectangle 15">
                <a:extLst>
                  <a:ext uri="{FF2B5EF4-FFF2-40B4-BE49-F238E27FC236}">
                    <a16:creationId xmlns:a16="http://schemas.microsoft.com/office/drawing/2014/main" id="{5B12AEB1-24B0-F148-A70D-A6ABD19AECC5}"/>
                  </a:ext>
                </a:extLst>
              </p:cNvPr>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189" name="Rectangle 16">
                <a:extLst>
                  <a:ext uri="{FF2B5EF4-FFF2-40B4-BE49-F238E27FC236}">
                    <a16:creationId xmlns:a16="http://schemas.microsoft.com/office/drawing/2014/main" id="{B5C7A901-BEA8-D54A-A4B3-0EDD515086C2}"/>
                  </a:ext>
                </a:extLst>
              </p:cNvPr>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it-IT"/>
              </a:p>
            </p:txBody>
          </p:sp>
          <p:sp>
            <p:nvSpPr>
              <p:cNvPr id="190" name="Line 18">
                <a:extLst>
                  <a:ext uri="{FF2B5EF4-FFF2-40B4-BE49-F238E27FC236}">
                    <a16:creationId xmlns:a16="http://schemas.microsoft.com/office/drawing/2014/main" id="{4A0BED80-ECEA-6B4C-8412-EE024826C193}"/>
                  </a:ext>
                </a:extLst>
              </p:cNvPr>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 xmlns:a14="http://schemas.microsoft.com/office/drawing/2010/main">
                    <a:noFill/>
                  </a14:hiddenFill>
                </a:ext>
              </a:extLst>
            </p:spPr>
            <p:txBody>
              <a:bodyPr wrap="none">
                <a:spAutoFit/>
              </a:bodyPr>
              <a:lstStyle/>
              <a:p>
                <a:endParaRPr lang="it-IT"/>
              </a:p>
            </p:txBody>
          </p:sp>
        </p:grpSp>
        <p:sp>
          <p:nvSpPr>
            <p:cNvPr id="178" name="Text Box 40">
              <a:extLst>
                <a:ext uri="{FF2B5EF4-FFF2-40B4-BE49-F238E27FC236}">
                  <a16:creationId xmlns:a16="http://schemas.microsoft.com/office/drawing/2014/main" id="{C2BC3FE7-135B-474B-9E28-A028FB170170}"/>
                </a:ext>
              </a:extLst>
            </p:cNvPr>
            <p:cNvSpPr txBox="1">
              <a:spLocks noChangeArrowheads="1"/>
            </p:cNvSpPr>
            <p:nvPr/>
          </p:nvSpPr>
          <p:spPr bwMode="auto">
            <a:xfrm>
              <a:off x="2036" y="2437"/>
              <a:ext cx="355"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dirty="0"/>
                <a:t>X</a:t>
              </a:r>
              <a:r>
                <a:rPr lang="en-US" sz="1600" baseline="-25000" dirty="0"/>
                <a:t>1</a:t>
              </a:r>
              <a:r>
                <a:rPr lang="en-US" sz="1600" dirty="0"/>
                <a:t>,6,8</a:t>
              </a:r>
            </a:p>
            <a:p>
              <a:pPr eaLnBrk="1" hangingPunct="1"/>
              <a:endParaRPr lang="en-US" sz="1600" dirty="0"/>
            </a:p>
          </p:txBody>
        </p:sp>
        <p:sp>
          <p:nvSpPr>
            <p:cNvPr id="179" name="Text Box 41">
              <a:extLst>
                <a:ext uri="{FF2B5EF4-FFF2-40B4-BE49-F238E27FC236}">
                  <a16:creationId xmlns:a16="http://schemas.microsoft.com/office/drawing/2014/main" id="{FA74D055-F045-9941-A086-C047D7400A1A}"/>
                </a:ext>
              </a:extLst>
            </p:cNvPr>
            <p:cNvSpPr txBox="1">
              <a:spLocks noChangeArrowheads="1"/>
            </p:cNvSpPr>
            <p:nvPr/>
          </p:nvSpPr>
          <p:spPr bwMode="auto">
            <a:xfrm>
              <a:off x="2414" y="2437"/>
              <a:ext cx="309"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2</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180" name="Text Box 42">
              <a:extLst>
                <a:ext uri="{FF2B5EF4-FFF2-40B4-BE49-F238E27FC236}">
                  <a16:creationId xmlns:a16="http://schemas.microsoft.com/office/drawing/2014/main" id="{894941CB-C182-8E42-A60D-77C9FC3A1DC2}"/>
                </a:ext>
              </a:extLst>
            </p:cNvPr>
            <p:cNvSpPr txBox="1">
              <a:spLocks noChangeArrowheads="1"/>
            </p:cNvSpPr>
            <p:nvPr/>
          </p:nvSpPr>
          <p:spPr bwMode="auto">
            <a:xfrm>
              <a:off x="2799" y="2422"/>
              <a:ext cx="309"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4</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181" name="Text Box 43">
              <a:extLst>
                <a:ext uri="{FF2B5EF4-FFF2-40B4-BE49-F238E27FC236}">
                  <a16:creationId xmlns:a16="http://schemas.microsoft.com/office/drawing/2014/main" id="{EACFD445-43CF-AD4A-9B1F-BFD3C273170F}"/>
                </a:ext>
              </a:extLst>
            </p:cNvPr>
            <p:cNvSpPr txBox="1">
              <a:spLocks noChangeArrowheads="1"/>
            </p:cNvSpPr>
            <p:nvPr/>
          </p:nvSpPr>
          <p:spPr bwMode="auto">
            <a:xfrm>
              <a:off x="3176" y="2429"/>
              <a:ext cx="347"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11</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182" name="Text Box 44">
              <a:extLst>
                <a:ext uri="{FF2B5EF4-FFF2-40B4-BE49-F238E27FC236}">
                  <a16:creationId xmlns:a16="http://schemas.microsoft.com/office/drawing/2014/main" id="{B7EF1A2B-5DF4-D946-93D1-305C8FE7B037}"/>
                </a:ext>
              </a:extLst>
            </p:cNvPr>
            <p:cNvSpPr txBox="1">
              <a:spLocks noChangeArrowheads="1"/>
            </p:cNvSpPr>
            <p:nvPr/>
          </p:nvSpPr>
          <p:spPr bwMode="auto">
            <a:xfrm>
              <a:off x="3566" y="2437"/>
              <a:ext cx="347"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31</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183" name="Text Box 45">
              <a:extLst>
                <a:ext uri="{FF2B5EF4-FFF2-40B4-BE49-F238E27FC236}">
                  <a16:creationId xmlns:a16="http://schemas.microsoft.com/office/drawing/2014/main" id="{6F68A04D-F67C-F749-AC2E-D833492CA4A3}"/>
                </a:ext>
              </a:extLst>
            </p:cNvPr>
            <p:cNvSpPr txBox="1">
              <a:spLocks noChangeArrowheads="1"/>
            </p:cNvSpPr>
            <p:nvPr/>
          </p:nvSpPr>
          <p:spPr bwMode="auto">
            <a:xfrm>
              <a:off x="3945" y="2432"/>
              <a:ext cx="347"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45</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184" name="Text Box 46">
              <a:extLst>
                <a:ext uri="{FF2B5EF4-FFF2-40B4-BE49-F238E27FC236}">
                  <a16:creationId xmlns:a16="http://schemas.microsoft.com/office/drawing/2014/main" id="{A768FD39-AF80-D14B-B7AB-6A56A0B533AB}"/>
                </a:ext>
              </a:extLst>
            </p:cNvPr>
            <p:cNvSpPr txBox="1">
              <a:spLocks noChangeArrowheads="1"/>
            </p:cNvSpPr>
            <p:nvPr/>
          </p:nvSpPr>
          <p:spPr bwMode="auto">
            <a:xfrm>
              <a:off x="4336" y="2429"/>
              <a:ext cx="347"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73</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185" name="Text Box 47">
              <a:extLst>
                <a:ext uri="{FF2B5EF4-FFF2-40B4-BE49-F238E27FC236}">
                  <a16:creationId xmlns:a16="http://schemas.microsoft.com/office/drawing/2014/main" id="{533D456C-6478-004D-83EB-2243FDE72C35}"/>
                </a:ext>
              </a:extLst>
            </p:cNvPr>
            <p:cNvSpPr txBox="1">
              <a:spLocks noChangeArrowheads="1"/>
            </p:cNvSpPr>
            <p:nvPr/>
          </p:nvSpPr>
          <p:spPr bwMode="auto">
            <a:xfrm>
              <a:off x="4747" y="2400"/>
              <a:ext cx="11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endParaRPr lang="it-IT"/>
            </a:p>
          </p:txBody>
        </p:sp>
      </p:grpSp>
      <p:sp>
        <p:nvSpPr>
          <p:cNvPr id="191" name="Text Box 46">
            <a:extLst>
              <a:ext uri="{FF2B5EF4-FFF2-40B4-BE49-F238E27FC236}">
                <a16:creationId xmlns:a16="http://schemas.microsoft.com/office/drawing/2014/main" id="{260B0CC7-518B-C549-8A63-93741E23AD78}"/>
              </a:ext>
            </a:extLst>
          </p:cNvPr>
          <p:cNvSpPr txBox="1">
            <a:spLocks noChangeArrowheads="1"/>
          </p:cNvSpPr>
          <p:nvPr/>
        </p:nvSpPr>
        <p:spPr bwMode="auto">
          <a:xfrm>
            <a:off x="10502039" y="5528079"/>
            <a:ext cx="774571"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lvl="0" eaLnBrk="1" hangingPunct="1"/>
            <a:r>
              <a:rPr lang="en-US" sz="1600" dirty="0"/>
              <a:t>X</a:t>
            </a:r>
            <a:r>
              <a:rPr lang="en-US" sz="1600" baseline="-25000" dirty="0"/>
              <a:t>74</a:t>
            </a:r>
            <a:r>
              <a:rPr lang="en-US" sz="1200" dirty="0">
                <a:solidFill>
                  <a:prstClr val="black"/>
                </a:solidFill>
                <a:latin typeface="Calibri" panose="020F0502020204030204"/>
                <a:ea typeface="+mn-ea"/>
                <a:cs typeface="+mn-cs"/>
              </a:rPr>
              <a:t>,…,…</a:t>
            </a:r>
            <a:endParaRPr lang="en-US" sz="1600" dirty="0">
              <a:solidFill>
                <a:prstClr val="black"/>
              </a:solidFill>
              <a:latin typeface="Calibri" panose="020F0502020204030204"/>
              <a:ea typeface="+mn-ea"/>
              <a:cs typeface="+mn-cs"/>
            </a:endParaRPr>
          </a:p>
          <a:p>
            <a:pPr eaLnBrk="1" hangingPunct="1"/>
            <a:endParaRPr lang="en-US" sz="1600" dirty="0"/>
          </a:p>
        </p:txBody>
      </p:sp>
      <p:sp>
        <p:nvSpPr>
          <p:cNvPr id="5" name="Callout 2 4" descr="Milano is&#10;">
            <a:extLst>
              <a:ext uri="{FF2B5EF4-FFF2-40B4-BE49-F238E27FC236}">
                <a16:creationId xmlns:a16="http://schemas.microsoft.com/office/drawing/2014/main" id="{2C7638EA-E154-3745-83A4-F6BCBCC1BFFF}"/>
              </a:ext>
            </a:extLst>
          </p:cNvPr>
          <p:cNvSpPr/>
          <p:nvPr/>
        </p:nvSpPr>
        <p:spPr>
          <a:xfrm>
            <a:off x="2168314" y="3735214"/>
            <a:ext cx="2343021" cy="507031"/>
          </a:xfrm>
          <a:prstGeom prst="borderCallout2">
            <a:avLst>
              <a:gd name="adj1" fmla="val 20663"/>
              <a:gd name="adj2" fmla="val 102126"/>
              <a:gd name="adj3" fmla="val 89278"/>
              <a:gd name="adj4" fmla="val 113124"/>
              <a:gd name="adj5" fmla="val 258020"/>
              <a:gd name="adj6" fmla="val 1188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Milano </a:t>
            </a:r>
            <a:br>
              <a:rPr lang="it-IT" dirty="0"/>
            </a:br>
            <a:r>
              <a:rPr lang="it-IT" dirty="0" err="1"/>
              <a:t>is</a:t>
            </a:r>
            <a:r>
              <a:rPr lang="it-IT" dirty="0"/>
              <a:t> the 5th </a:t>
            </a:r>
            <a:r>
              <a:rPr lang="it-IT" dirty="0" err="1"/>
              <a:t>token</a:t>
            </a:r>
            <a:r>
              <a:rPr lang="it-IT" dirty="0"/>
              <a:t> in X</a:t>
            </a:r>
            <a:r>
              <a:rPr lang="it-IT" baseline="-25000" dirty="0"/>
              <a:t>1</a:t>
            </a:r>
          </a:p>
        </p:txBody>
      </p:sp>
      <p:sp>
        <p:nvSpPr>
          <p:cNvPr id="192" name="Callout 2 191" descr="Milano is&#10;">
            <a:extLst>
              <a:ext uri="{FF2B5EF4-FFF2-40B4-BE49-F238E27FC236}">
                <a16:creationId xmlns:a16="http://schemas.microsoft.com/office/drawing/2014/main" id="{DF43764F-5FA4-A14F-960C-DFE81AFFF68C}"/>
              </a:ext>
            </a:extLst>
          </p:cNvPr>
          <p:cNvSpPr/>
          <p:nvPr/>
        </p:nvSpPr>
        <p:spPr>
          <a:xfrm>
            <a:off x="5641634" y="4124238"/>
            <a:ext cx="1457832" cy="507031"/>
          </a:xfrm>
          <a:prstGeom prst="borderCallout2">
            <a:avLst>
              <a:gd name="adj1" fmla="val 30545"/>
              <a:gd name="adj2" fmla="val -2658"/>
              <a:gd name="adj3" fmla="val 52221"/>
              <a:gd name="adj4" fmla="val -19498"/>
              <a:gd name="adj5" fmla="val 188847"/>
              <a:gd name="adj6" fmla="val -30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r>
              <a:rPr lang="it-IT" baseline="-25000" dirty="0"/>
              <a:t>1</a:t>
            </a:r>
            <a:r>
              <a:rPr lang="it-IT" dirty="0"/>
              <a:t>| = 8 </a:t>
            </a:r>
          </a:p>
        </p:txBody>
      </p:sp>
      <p:cxnSp>
        <p:nvCxnSpPr>
          <p:cNvPr id="6" name="Connettore 1 5">
            <a:extLst>
              <a:ext uri="{FF2B5EF4-FFF2-40B4-BE49-F238E27FC236}">
                <a16:creationId xmlns:a16="http://schemas.microsoft.com/office/drawing/2014/main" id="{E9467126-E45E-9747-9E21-90D7885EA1C9}"/>
              </a:ext>
            </a:extLst>
          </p:cNvPr>
          <p:cNvCxnSpPr/>
          <p:nvPr/>
        </p:nvCxnSpPr>
        <p:spPr>
          <a:xfrm>
            <a:off x="2730674" y="1816274"/>
            <a:ext cx="291096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2" name="Connettore 1 61">
            <a:extLst>
              <a:ext uri="{FF2B5EF4-FFF2-40B4-BE49-F238E27FC236}">
                <a16:creationId xmlns:a16="http://schemas.microsoft.com/office/drawing/2014/main" id="{92B9FCD2-52FC-BE47-8666-B0ADA033B904}"/>
              </a:ext>
            </a:extLst>
          </p:cNvPr>
          <p:cNvCxnSpPr>
            <a:cxnSpLocks/>
          </p:cNvCxnSpPr>
          <p:nvPr/>
        </p:nvCxnSpPr>
        <p:spPr>
          <a:xfrm>
            <a:off x="5859837" y="2745288"/>
            <a:ext cx="3934439"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CasellaDiTesto 7">
            <a:extLst>
              <a:ext uri="{FF2B5EF4-FFF2-40B4-BE49-F238E27FC236}">
                <a16:creationId xmlns:a16="http://schemas.microsoft.com/office/drawing/2014/main" id="{888D0D2D-6DB4-C34A-8642-A47CCFD87221}"/>
              </a:ext>
            </a:extLst>
          </p:cNvPr>
          <p:cNvSpPr txBox="1"/>
          <p:nvPr/>
        </p:nvSpPr>
        <p:spPr>
          <a:xfrm>
            <a:off x="3566036" y="1835377"/>
            <a:ext cx="772969" cy="369332"/>
          </a:xfrm>
          <a:prstGeom prst="rect">
            <a:avLst/>
          </a:prstGeom>
          <a:noFill/>
        </p:spPr>
        <p:txBody>
          <a:bodyPr wrap="none" rtlCol="0">
            <a:spAutoFit/>
          </a:bodyPr>
          <a:lstStyle/>
          <a:p>
            <a:r>
              <a:rPr lang="it-IT" dirty="0"/>
              <a:t>|</a:t>
            </a:r>
            <a:r>
              <a:rPr lang="it-IT" dirty="0" err="1"/>
              <a:t>Q</a:t>
            </a:r>
            <a:r>
              <a:rPr lang="it-IT" dirty="0"/>
              <a:t>|− i</a:t>
            </a:r>
          </a:p>
        </p:txBody>
      </p:sp>
      <p:sp>
        <p:nvSpPr>
          <p:cNvPr id="9" name="CasellaDiTesto 8">
            <a:extLst>
              <a:ext uri="{FF2B5EF4-FFF2-40B4-BE49-F238E27FC236}">
                <a16:creationId xmlns:a16="http://schemas.microsoft.com/office/drawing/2014/main" id="{61AC3A9B-55AB-B944-A909-F3F0E851F28B}"/>
              </a:ext>
            </a:extLst>
          </p:cNvPr>
          <p:cNvSpPr txBox="1"/>
          <p:nvPr/>
        </p:nvSpPr>
        <p:spPr>
          <a:xfrm>
            <a:off x="7522199" y="2805921"/>
            <a:ext cx="1029449" cy="369332"/>
          </a:xfrm>
          <a:prstGeom prst="rect">
            <a:avLst/>
          </a:prstGeom>
          <a:noFill/>
        </p:spPr>
        <p:txBody>
          <a:bodyPr wrap="none" rtlCol="0">
            <a:spAutoFit/>
          </a:bodyPr>
          <a:lstStyle/>
          <a:p>
            <a:r>
              <a:rPr lang="it-IT" dirty="0"/>
              <a:t>|X</a:t>
            </a:r>
            <a:r>
              <a:rPr lang="it-IT" baseline="-25000" dirty="0"/>
              <a:t>1</a:t>
            </a:r>
            <a:r>
              <a:rPr lang="it-IT" dirty="0"/>
              <a:t>| − j</a:t>
            </a:r>
            <a:r>
              <a:rPr lang="it-IT" baseline="-25000" dirty="0"/>
              <a:t>X</a:t>
            </a:r>
            <a:r>
              <a:rPr lang="it-IT" baseline="-39000" dirty="0"/>
              <a:t>1</a:t>
            </a:r>
            <a:endParaRPr lang="it-IT" dirty="0"/>
          </a:p>
        </p:txBody>
      </p:sp>
    </p:spTree>
    <p:extLst>
      <p:ext uri="{BB962C8B-B14F-4D97-AF65-F5344CB8AC3E}">
        <p14:creationId xmlns:p14="http://schemas.microsoft.com/office/powerpoint/2010/main" val="30499665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1F649A-DC36-204F-AE1C-742B88A07005}"/>
              </a:ext>
            </a:extLst>
          </p:cNvPr>
          <p:cNvSpPr>
            <a:spLocks noGrp="1"/>
          </p:cNvSpPr>
          <p:nvPr>
            <p:ph type="title"/>
          </p:nvPr>
        </p:nvSpPr>
        <p:spPr/>
        <p:txBody>
          <a:bodyPr/>
          <a:lstStyle/>
          <a:p>
            <a:r>
              <a:rPr lang="en-US" dirty="0"/>
              <a:t>Second solution (</a:t>
            </a:r>
            <a:r>
              <a:rPr lang="en-US" dirty="0" err="1"/>
              <a:t>ProbeSet</a:t>
            </a:r>
            <a:r>
              <a:rPr lang="en-US" dirty="0"/>
              <a:t>)</a:t>
            </a:r>
            <a:endParaRPr lang="it-IT" dirty="0"/>
          </a:p>
        </p:txBody>
      </p:sp>
      <p:sp>
        <p:nvSpPr>
          <p:cNvPr id="3" name="Segnaposto contenuto 2">
            <a:extLst>
              <a:ext uri="{FF2B5EF4-FFF2-40B4-BE49-F238E27FC236}">
                <a16:creationId xmlns:a16="http://schemas.microsoft.com/office/drawing/2014/main" id="{9705D9C9-FC8F-964F-A4B9-C63FD361B167}"/>
              </a:ext>
            </a:extLst>
          </p:cNvPr>
          <p:cNvSpPr>
            <a:spLocks noGrp="1"/>
          </p:cNvSpPr>
          <p:nvPr>
            <p:ph idx="1"/>
          </p:nvPr>
        </p:nvSpPr>
        <p:spPr>
          <a:xfrm>
            <a:off x="434235" y="1465544"/>
            <a:ext cx="11640855" cy="5067475"/>
          </a:xfrm>
        </p:spPr>
        <p:txBody>
          <a:bodyPr>
            <a:normAutofit/>
          </a:bodyPr>
          <a:lstStyle/>
          <a:p>
            <a:r>
              <a:rPr lang="it-IT" dirty="0"/>
              <a:t>Using the information of the </a:t>
            </a:r>
            <a:r>
              <a:rPr lang="it-IT" dirty="0" err="1"/>
              <a:t>ides</a:t>
            </a:r>
            <a:r>
              <a:rPr lang="it-IT" dirty="0"/>
              <a:t>, </a:t>
            </a:r>
            <a:r>
              <a:rPr lang="it-IT" dirty="0" err="1"/>
              <a:t>we</a:t>
            </a:r>
            <a:r>
              <a:rPr lang="it-IT" dirty="0"/>
              <a:t> can </a:t>
            </a:r>
            <a:r>
              <a:rPr lang="it-IT" dirty="0" err="1"/>
              <a:t>skip</a:t>
            </a:r>
            <a:r>
              <a:rPr lang="it-IT" dirty="0"/>
              <a:t> </a:t>
            </a:r>
            <a:r>
              <a:rPr lang="it-IT" dirty="0" err="1"/>
              <a:t>computing</a:t>
            </a:r>
            <a:r>
              <a:rPr lang="it-IT" dirty="0"/>
              <a:t> the </a:t>
            </a:r>
            <a:r>
              <a:rPr lang="it-IT" dirty="0" err="1"/>
              <a:t>intersection</a:t>
            </a:r>
            <a:r>
              <a:rPr lang="it-IT" dirty="0"/>
              <a:t> </a:t>
            </a:r>
            <a:r>
              <a:rPr lang="it-IT" dirty="0" err="1"/>
              <a:t>whenever</a:t>
            </a:r>
            <a:r>
              <a:rPr lang="it-IT" dirty="0"/>
              <a:t> </a:t>
            </a:r>
            <a:r>
              <a:rPr lang="it-IT" dirty="0" err="1"/>
              <a:t>its</a:t>
            </a:r>
            <a:r>
              <a:rPr lang="it-IT" dirty="0"/>
              <a:t> </a:t>
            </a:r>
            <a:r>
              <a:rPr lang="it-IT" dirty="0" err="1"/>
              <a:t>upper</a:t>
            </a:r>
            <a:r>
              <a:rPr lang="it-IT" dirty="0"/>
              <a:t> </a:t>
            </a:r>
            <a:r>
              <a:rPr lang="it-IT" dirty="0" err="1"/>
              <a:t>bound</a:t>
            </a:r>
            <a:r>
              <a:rPr lang="it-IT" dirty="0"/>
              <a:t> </a:t>
            </a:r>
            <a:r>
              <a:rPr lang="it-IT" dirty="0" err="1"/>
              <a:t>is</a:t>
            </a:r>
            <a:r>
              <a:rPr lang="it-IT" dirty="0"/>
              <a:t> </a:t>
            </a:r>
            <a:r>
              <a:rPr lang="it-IT" dirty="0" err="1"/>
              <a:t>too</a:t>
            </a:r>
            <a:r>
              <a:rPr lang="it-IT" dirty="0"/>
              <a:t> small for </a:t>
            </a:r>
            <a:r>
              <a:rPr lang="it-IT" dirty="0" err="1"/>
              <a:t>our</a:t>
            </a:r>
            <a:r>
              <a:rPr lang="it-IT" dirty="0"/>
              <a:t> goal, </a:t>
            </a:r>
            <a:r>
              <a:rPr lang="it-IT" dirty="0" err="1"/>
              <a:t>that</a:t>
            </a:r>
            <a:r>
              <a:rPr lang="it-IT" dirty="0"/>
              <a:t> </a:t>
            </a:r>
            <a:r>
              <a:rPr lang="it-IT" dirty="0" err="1"/>
              <a:t>is</a:t>
            </a:r>
            <a:r>
              <a:rPr lang="it-IT" dirty="0"/>
              <a:t> </a:t>
            </a:r>
            <a:r>
              <a:rPr lang="it-IT" dirty="0" err="1"/>
              <a:t>if</a:t>
            </a:r>
            <a:r>
              <a:rPr lang="it-IT" dirty="0"/>
              <a:t> |</a:t>
            </a:r>
            <a:r>
              <a:rPr lang="it-IT" dirty="0" err="1"/>
              <a:t>Q∩X|</a:t>
            </a:r>
            <a:r>
              <a:rPr lang="it-IT" baseline="-25000" dirty="0" err="1"/>
              <a:t>ub</a:t>
            </a:r>
            <a:r>
              <a:rPr lang="it-IT" dirty="0"/>
              <a:t> ≤ |</a:t>
            </a:r>
            <a:r>
              <a:rPr lang="it-IT" dirty="0" err="1"/>
              <a:t>Q∩X</a:t>
            </a:r>
            <a:r>
              <a:rPr lang="it-IT" baseline="-25000" dirty="0" err="1"/>
              <a:t>k</a:t>
            </a:r>
            <a:r>
              <a:rPr lang="it-IT" dirty="0"/>
              <a:t>|, </a:t>
            </a:r>
            <a:r>
              <a:rPr lang="it-IT" dirty="0" err="1"/>
              <a:t>we</a:t>
            </a:r>
            <a:r>
              <a:rPr lang="it-IT" dirty="0"/>
              <a:t> can </a:t>
            </a:r>
            <a:r>
              <a:rPr lang="it-IT" dirty="0" err="1"/>
              <a:t>skip</a:t>
            </a:r>
            <a:r>
              <a:rPr lang="it-IT" dirty="0"/>
              <a:t> X, and </a:t>
            </a:r>
            <a:r>
              <a:rPr lang="it-IT" dirty="0" err="1"/>
              <a:t>ignore</a:t>
            </a:r>
            <a:r>
              <a:rPr lang="it-IT" dirty="0"/>
              <a:t> </a:t>
            </a:r>
            <a:r>
              <a:rPr lang="it-IT" dirty="0" err="1"/>
              <a:t>it</a:t>
            </a:r>
            <a:r>
              <a:rPr lang="it-IT" dirty="0"/>
              <a:t> in future </a:t>
            </a:r>
            <a:r>
              <a:rPr lang="it-IT" dirty="0" err="1"/>
              <a:t>encounters</a:t>
            </a:r>
            <a:endParaRPr lang="it-IT" dirty="0"/>
          </a:p>
          <a:p>
            <a:endParaRPr lang="it-IT" dirty="0"/>
          </a:p>
          <a:p>
            <a:pPr marL="0" indent="0">
              <a:buNone/>
            </a:pPr>
            <a:endParaRPr lang="it-IT" dirty="0"/>
          </a:p>
        </p:txBody>
      </p:sp>
    </p:spTree>
    <p:extLst>
      <p:ext uri="{BB962C8B-B14F-4D97-AF65-F5344CB8AC3E}">
        <p14:creationId xmlns:p14="http://schemas.microsoft.com/office/powerpoint/2010/main" val="357051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825984-DDE9-2342-A23F-F5023F3E8F4F}"/>
              </a:ext>
            </a:extLst>
          </p:cNvPr>
          <p:cNvSpPr>
            <a:spLocks noGrp="1"/>
          </p:cNvSpPr>
          <p:nvPr>
            <p:ph type="title"/>
          </p:nvPr>
        </p:nvSpPr>
        <p:spPr/>
        <p:txBody>
          <a:bodyPr/>
          <a:lstStyle/>
          <a:p>
            <a:r>
              <a:rPr lang="en-US" dirty="0"/>
              <a:t>(Revised) Example (1/5)</a:t>
            </a:r>
            <a:endParaRPr lang="it-IT" dirty="0"/>
          </a:p>
        </p:txBody>
      </p:sp>
      <p:sp>
        <p:nvSpPr>
          <p:cNvPr id="3" name="Segnaposto contenuto 2">
            <a:extLst>
              <a:ext uri="{FF2B5EF4-FFF2-40B4-BE49-F238E27FC236}">
                <a16:creationId xmlns:a16="http://schemas.microsoft.com/office/drawing/2014/main" id="{AA05920B-B01A-3243-B466-D90811F1B625}"/>
              </a:ext>
            </a:extLst>
          </p:cNvPr>
          <p:cNvSpPr>
            <a:spLocks noGrp="1"/>
          </p:cNvSpPr>
          <p:nvPr>
            <p:ph idx="1"/>
          </p:nvPr>
        </p:nvSpPr>
        <p:spPr>
          <a:xfrm>
            <a:off x="434235" y="3933173"/>
            <a:ext cx="11323529" cy="2599846"/>
          </a:xfrm>
        </p:spPr>
        <p:txBody>
          <a:bodyPr>
            <a:normAutofit/>
          </a:bodyPr>
          <a:lstStyle/>
          <a:p>
            <a:pPr marL="0" indent="0">
              <a:buNone/>
            </a:pPr>
            <a:r>
              <a:rPr lang="en-US" dirty="0"/>
              <a:t>We first read the posting list of x</a:t>
            </a:r>
            <a:r>
              <a:rPr lang="en-US" baseline="-25000" dirty="0"/>
              <a:t>1</a:t>
            </a:r>
            <a:r>
              <a:rPr lang="en-US" dirty="0"/>
              <a:t>, which leads us to read and compute the exact intersection size for X</a:t>
            </a:r>
            <a:r>
              <a:rPr lang="en-US" baseline="-25000" dirty="0"/>
              <a:t>1</a:t>
            </a:r>
            <a:r>
              <a:rPr lang="en-US" dirty="0"/>
              <a:t>: |Q ∩ X</a:t>
            </a:r>
            <a:r>
              <a:rPr lang="en-US" baseline="-25000" dirty="0"/>
              <a:t>1 </a:t>
            </a:r>
            <a:r>
              <a:rPr lang="en-US" dirty="0"/>
              <a:t>| = 3 </a:t>
            </a:r>
          </a:p>
          <a:p>
            <a:pPr marL="0" indent="0">
              <a:buNone/>
            </a:pPr>
            <a:r>
              <a:rPr lang="en-US" dirty="0"/>
              <a:t>The queue is </a:t>
            </a:r>
            <a:r>
              <a:rPr lang="en-US" dirty="0" err="1"/>
              <a:t>empy</a:t>
            </a:r>
            <a:r>
              <a:rPr lang="en-US" dirty="0"/>
              <a:t>, then we push X</a:t>
            </a:r>
            <a:r>
              <a:rPr lang="en-US" baseline="-25000" dirty="0"/>
              <a:t>1</a:t>
            </a:r>
            <a:endParaRPr lang="en-US" dirty="0"/>
          </a:p>
          <a:p>
            <a:endParaRPr lang="en-US" dirty="0"/>
          </a:p>
        </p:txBody>
      </p:sp>
      <p:sp>
        <p:nvSpPr>
          <p:cNvPr id="9" name="CasellaDiTesto 8">
            <a:extLst>
              <a:ext uri="{FF2B5EF4-FFF2-40B4-BE49-F238E27FC236}">
                <a16:creationId xmlns:a16="http://schemas.microsoft.com/office/drawing/2014/main" id="{89832036-6E33-9F49-84B1-F45F460027FE}"/>
              </a:ext>
            </a:extLst>
          </p:cNvPr>
          <p:cNvSpPr txBox="1"/>
          <p:nvPr/>
        </p:nvSpPr>
        <p:spPr>
          <a:xfrm>
            <a:off x="434234" y="3361368"/>
            <a:ext cx="11323529" cy="461665"/>
          </a:xfrm>
          <a:prstGeom prst="rect">
            <a:avLst/>
          </a:prstGeom>
          <a:noFill/>
        </p:spPr>
        <p:txBody>
          <a:bodyPr wrap="square" rtlCol="0">
            <a:spAutoFit/>
          </a:bodyPr>
          <a:lstStyle/>
          <a:p>
            <a:r>
              <a:rPr lang="en-US" sz="2400" dirty="0">
                <a:solidFill>
                  <a:srgbClr val="FF0000"/>
                </a:solidFill>
              </a:rPr>
              <a:t>Q = {x</a:t>
            </a:r>
            <a:r>
              <a:rPr lang="en-US" sz="2400" baseline="-25000" dirty="0">
                <a:solidFill>
                  <a:srgbClr val="FF0000"/>
                </a:solidFill>
              </a:rPr>
              <a:t>1</a:t>
            </a:r>
            <a:r>
              <a:rPr lang="en-US" sz="2400" dirty="0">
                <a:solidFill>
                  <a:srgbClr val="FF0000"/>
                </a:solidFill>
              </a:rPr>
              <a:t>, x</a:t>
            </a:r>
            <a:r>
              <a:rPr lang="en-US" sz="2400" baseline="-25000" dirty="0">
                <a:solidFill>
                  <a:srgbClr val="FF0000"/>
                </a:solidFill>
              </a:rPr>
              <a:t>2</a:t>
            </a:r>
            <a:r>
              <a:rPr lang="en-US" sz="2400" dirty="0">
                <a:solidFill>
                  <a:srgbClr val="FF0000"/>
                </a:solidFill>
              </a:rPr>
              <a:t>, x</a:t>
            </a:r>
            <a:r>
              <a:rPr lang="en-US" sz="2400" baseline="-25000" dirty="0">
                <a:solidFill>
                  <a:srgbClr val="FF0000"/>
                </a:solidFill>
              </a:rPr>
              <a:t>100</a:t>
            </a:r>
            <a:r>
              <a:rPr lang="en-US" sz="2400" dirty="0">
                <a:solidFill>
                  <a:srgbClr val="FF0000"/>
                </a:solidFill>
              </a:rPr>
              <a:t>, x</a:t>
            </a:r>
            <a:r>
              <a:rPr lang="en-US" sz="2400" baseline="-25000" dirty="0">
                <a:solidFill>
                  <a:srgbClr val="FF0000"/>
                </a:solidFill>
              </a:rPr>
              <a:t>200</a:t>
            </a:r>
            <a:r>
              <a:rPr lang="en-US" sz="2400" dirty="0">
                <a:solidFill>
                  <a:srgbClr val="FF0000"/>
                </a:solidFill>
              </a:rPr>
              <a:t>}             k= 2                         </a:t>
            </a:r>
            <a:r>
              <a:rPr lang="el-GR" sz="2400" b="1" dirty="0">
                <a:latin typeface="Avenir Next" panose="020B0503020202020204" pitchFamily="34" charset="0"/>
              </a:rPr>
              <a:t>ω</a:t>
            </a:r>
            <a:r>
              <a:rPr lang="it-IT" sz="2400" b="1" dirty="0">
                <a:latin typeface="Avenir Next" panose="020B0503020202020204" pitchFamily="34" charset="0"/>
              </a:rPr>
              <a:t> = [(X</a:t>
            </a:r>
            <a:r>
              <a:rPr lang="it-IT" sz="2400" b="1" baseline="-25000" dirty="0">
                <a:latin typeface="Avenir Next" panose="020B0503020202020204" pitchFamily="34" charset="0"/>
              </a:rPr>
              <a:t>1</a:t>
            </a:r>
            <a:r>
              <a:rPr lang="it-IT" sz="2400" b="1" dirty="0">
                <a:latin typeface="Avenir Next" panose="020B0503020202020204" pitchFamily="34" charset="0"/>
              </a:rPr>
              <a:t>, 3), ()]</a:t>
            </a:r>
            <a:endParaRPr lang="en-US" sz="2400" dirty="0">
              <a:solidFill>
                <a:srgbClr val="FF0000"/>
              </a:solidFill>
            </a:endParaRPr>
          </a:p>
        </p:txBody>
      </p:sp>
      <p:sp>
        <p:nvSpPr>
          <p:cNvPr id="12" name="Rettangolo 11">
            <a:extLst>
              <a:ext uri="{FF2B5EF4-FFF2-40B4-BE49-F238E27FC236}">
                <a16:creationId xmlns:a16="http://schemas.microsoft.com/office/drawing/2014/main" id="{10DAECD7-E1B3-AB48-9401-9D533399B3BB}"/>
              </a:ext>
            </a:extLst>
          </p:cNvPr>
          <p:cNvSpPr/>
          <p:nvPr/>
        </p:nvSpPr>
        <p:spPr>
          <a:xfrm>
            <a:off x="5832953" y="1440188"/>
            <a:ext cx="1845503" cy="375781"/>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Segnaposto contenuto 2">
            <a:extLst>
              <a:ext uri="{FF2B5EF4-FFF2-40B4-BE49-F238E27FC236}">
                <a16:creationId xmlns:a16="http://schemas.microsoft.com/office/drawing/2014/main" id="{8D23264F-AC3F-5C4E-B751-1AFA9CD64A92}"/>
              </a:ext>
            </a:extLst>
          </p:cNvPr>
          <p:cNvSpPr txBox="1">
            <a:spLocks/>
          </p:cNvSpPr>
          <p:nvPr/>
        </p:nvSpPr>
        <p:spPr>
          <a:xfrm>
            <a:off x="622124" y="1512780"/>
            <a:ext cx="11323529" cy="168892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X</a:t>
            </a:r>
            <a:r>
              <a:rPr lang="it-IT" baseline="-25000" dirty="0"/>
              <a:t>1</a:t>
            </a:r>
            <a:r>
              <a:rPr lang="it-IT" dirty="0"/>
              <a:t> = {v</a:t>
            </a:r>
            <a:r>
              <a:rPr lang="it-IT" baseline="-25000" dirty="0"/>
              <a:t>1</a:t>
            </a:r>
            <a:r>
              <a:rPr lang="it-IT" dirty="0"/>
              <a:t>, v</a:t>
            </a:r>
            <a:r>
              <a:rPr lang="it-IT" baseline="-25000" dirty="0"/>
              <a:t>100</a:t>
            </a:r>
            <a:r>
              <a:rPr lang="it-IT" dirty="0"/>
              <a:t>, v</a:t>
            </a:r>
            <a:r>
              <a:rPr lang="it-IT" baseline="-25000" dirty="0"/>
              <a:t>200</a:t>
            </a:r>
            <a:r>
              <a:rPr lang="it-IT" dirty="0"/>
              <a:t>} 			v</a:t>
            </a:r>
            <a:r>
              <a:rPr lang="it-IT" baseline="-25000" dirty="0"/>
              <a:t>1</a:t>
            </a:r>
            <a:r>
              <a:rPr lang="it-IT" dirty="0"/>
              <a:t> 	</a:t>
            </a:r>
            <a:r>
              <a:rPr lang="it-IT" dirty="0">
                <a:sym typeface="Wingdings" pitchFamily="2" charset="2"/>
              </a:rPr>
              <a:t> {(X</a:t>
            </a:r>
            <a:r>
              <a:rPr lang="it-IT" baseline="-25000" dirty="0">
                <a:sym typeface="Wingdings" pitchFamily="2" charset="2"/>
              </a:rPr>
              <a:t>1</a:t>
            </a:r>
            <a:r>
              <a:rPr lang="it-IT" dirty="0">
                <a:sym typeface="Wingdings" pitchFamily="2" charset="2"/>
              </a:rPr>
              <a:t>,1, 3)}</a:t>
            </a:r>
            <a:br>
              <a:rPr lang="it-IT" dirty="0"/>
            </a:br>
            <a:br>
              <a:rPr lang="it-IT" dirty="0"/>
            </a:br>
            <a:r>
              <a:rPr lang="it-IT" dirty="0"/>
              <a:t>X</a:t>
            </a:r>
            <a:r>
              <a:rPr lang="it-IT" baseline="-25000" dirty="0"/>
              <a:t>2</a:t>
            </a:r>
            <a:r>
              <a:rPr lang="it-IT" dirty="0"/>
              <a:t> = {v</a:t>
            </a:r>
            <a:r>
              <a:rPr lang="it-IT" baseline="-25000" dirty="0"/>
              <a:t>2</a:t>
            </a:r>
            <a:r>
              <a:rPr lang="it-IT" dirty="0"/>
              <a:t>, v</a:t>
            </a:r>
            <a:r>
              <a:rPr lang="it-IT" baseline="-25000" dirty="0"/>
              <a:t>5</a:t>
            </a:r>
            <a:r>
              <a:rPr lang="it-IT" dirty="0"/>
              <a:t>} 			 	v</a:t>
            </a:r>
            <a:r>
              <a:rPr lang="it-IT" baseline="-25000" dirty="0"/>
              <a:t>2</a:t>
            </a:r>
            <a:r>
              <a:rPr lang="it-IT" dirty="0"/>
              <a:t> 	</a:t>
            </a:r>
            <a:r>
              <a:rPr lang="it-IT" dirty="0">
                <a:sym typeface="Wingdings" pitchFamily="2" charset="2"/>
              </a:rPr>
              <a:t> </a:t>
            </a:r>
            <a:r>
              <a:rPr lang="it-IT" dirty="0"/>
              <a:t>{(X</a:t>
            </a:r>
            <a:r>
              <a:rPr lang="it-IT" baseline="-25000" dirty="0"/>
              <a:t>2,</a:t>
            </a:r>
            <a:r>
              <a:rPr lang="it-IT" dirty="0"/>
              <a:t> 1, 2), (X</a:t>
            </a:r>
            <a:r>
              <a:rPr lang="it-IT" baseline="-25000" dirty="0"/>
              <a:t>3</a:t>
            </a:r>
            <a:r>
              <a:rPr lang="it-IT" dirty="0"/>
              <a:t>, 1, 1), (X</a:t>
            </a:r>
            <a:r>
              <a:rPr lang="it-IT" baseline="-25000" dirty="0"/>
              <a:t>4, </a:t>
            </a:r>
            <a:r>
              <a:rPr lang="it-IT" dirty="0"/>
              <a:t> 1, 100)}</a:t>
            </a:r>
            <a:br>
              <a:rPr lang="it-IT" dirty="0"/>
            </a:br>
            <a:br>
              <a:rPr lang="it-IT" dirty="0"/>
            </a:br>
            <a:r>
              <a:rPr lang="it-IT" dirty="0"/>
              <a:t>X</a:t>
            </a:r>
            <a:r>
              <a:rPr lang="it-IT" baseline="-25000" dirty="0"/>
              <a:t>3</a:t>
            </a:r>
            <a:r>
              <a:rPr lang="it-IT" dirty="0"/>
              <a:t> = {v</a:t>
            </a:r>
            <a:r>
              <a:rPr lang="it-IT" baseline="-25000" dirty="0"/>
              <a:t>2</a:t>
            </a:r>
            <a:r>
              <a:rPr lang="it-IT" dirty="0"/>
              <a:t>} 			 	v</a:t>
            </a:r>
            <a:r>
              <a:rPr lang="it-IT" baseline="-25000" dirty="0"/>
              <a:t>100</a:t>
            </a:r>
            <a:r>
              <a:rPr lang="it-IT" dirty="0"/>
              <a:t> 	</a:t>
            </a:r>
            <a:r>
              <a:rPr lang="it-IT" dirty="0">
                <a:sym typeface="Wingdings" pitchFamily="2" charset="2"/>
              </a:rPr>
              <a:t></a:t>
            </a:r>
            <a:r>
              <a:rPr lang="it-IT" dirty="0"/>
              <a:t> {(X</a:t>
            </a:r>
            <a:r>
              <a:rPr lang="it-IT" baseline="-25000" dirty="0"/>
              <a:t>1</a:t>
            </a:r>
            <a:r>
              <a:rPr lang="it-IT" dirty="0"/>
              <a:t>, 2, 3), (X</a:t>
            </a:r>
            <a:r>
              <a:rPr lang="it-IT" baseline="-25000" dirty="0"/>
              <a:t>4</a:t>
            </a:r>
            <a:r>
              <a:rPr lang="it-IT" dirty="0"/>
              <a:t>, 99, 100)} </a:t>
            </a:r>
            <a:br>
              <a:rPr lang="it-IT" dirty="0"/>
            </a:br>
            <a:br>
              <a:rPr lang="it-IT" dirty="0"/>
            </a:br>
            <a:r>
              <a:rPr lang="it-IT" dirty="0"/>
              <a:t>X</a:t>
            </a:r>
            <a:r>
              <a:rPr lang="it-IT" baseline="-25000" dirty="0"/>
              <a:t>4</a:t>
            </a:r>
            <a:r>
              <a:rPr lang="it-IT" dirty="0"/>
              <a:t> = {v</a:t>
            </a:r>
            <a:r>
              <a:rPr lang="it-IT" baseline="-25000" dirty="0"/>
              <a:t>2</a:t>
            </a:r>
            <a:r>
              <a:rPr lang="it-IT" dirty="0"/>
              <a:t>, …, v</a:t>
            </a:r>
            <a:r>
              <a:rPr lang="it-IT" baseline="-25000" dirty="0"/>
              <a:t>100</a:t>
            </a:r>
            <a:r>
              <a:rPr lang="it-IT" dirty="0"/>
              <a:t>, v</a:t>
            </a:r>
            <a:r>
              <a:rPr lang="it-IT" baseline="-25000" dirty="0"/>
              <a:t>101</a:t>
            </a:r>
            <a:r>
              <a:rPr lang="it-IT" dirty="0"/>
              <a:t>} 		 	v</a:t>
            </a:r>
            <a:r>
              <a:rPr lang="it-IT" baseline="-25000" dirty="0"/>
              <a:t>200</a:t>
            </a:r>
            <a:r>
              <a:rPr lang="it-IT" dirty="0"/>
              <a:t> 	</a:t>
            </a:r>
            <a:r>
              <a:rPr lang="it-IT" dirty="0">
                <a:sym typeface="Wingdings" pitchFamily="2" charset="2"/>
              </a:rPr>
              <a:t> {(X</a:t>
            </a:r>
            <a:r>
              <a:rPr lang="it-IT" baseline="-25000" dirty="0">
                <a:sym typeface="Wingdings" pitchFamily="2" charset="2"/>
              </a:rPr>
              <a:t>1</a:t>
            </a:r>
            <a:r>
              <a:rPr lang="it-IT" dirty="0">
                <a:sym typeface="Wingdings" pitchFamily="2" charset="2"/>
              </a:rPr>
              <a:t>, 3, 3)}</a:t>
            </a:r>
            <a:endParaRPr lang="it-IT" dirty="0"/>
          </a:p>
        </p:txBody>
      </p:sp>
    </p:spTree>
    <p:extLst>
      <p:ext uri="{BB962C8B-B14F-4D97-AF65-F5344CB8AC3E}">
        <p14:creationId xmlns:p14="http://schemas.microsoft.com/office/powerpoint/2010/main" val="3638273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7AD5B5-67E1-F746-92E6-7C00DD535E46}"/>
              </a:ext>
            </a:extLst>
          </p:cNvPr>
          <p:cNvSpPr>
            <a:spLocks noGrp="1"/>
          </p:cNvSpPr>
          <p:nvPr>
            <p:ph type="title"/>
          </p:nvPr>
        </p:nvSpPr>
        <p:spPr/>
        <p:txBody>
          <a:bodyPr/>
          <a:lstStyle/>
          <a:p>
            <a:r>
              <a:rPr lang="en-US" noProof="0" dirty="0"/>
              <a:t>Web Tables</a:t>
            </a:r>
          </a:p>
        </p:txBody>
      </p:sp>
      <p:sp>
        <p:nvSpPr>
          <p:cNvPr id="3" name="Segnaposto contenuto 2">
            <a:extLst>
              <a:ext uri="{FF2B5EF4-FFF2-40B4-BE49-F238E27FC236}">
                <a16:creationId xmlns:a16="http://schemas.microsoft.com/office/drawing/2014/main" id="{B3AD0B81-8AD3-574B-B99E-B9E18D9B5C6A}"/>
              </a:ext>
            </a:extLst>
          </p:cNvPr>
          <p:cNvSpPr>
            <a:spLocks noGrp="1"/>
          </p:cNvSpPr>
          <p:nvPr>
            <p:ph idx="1"/>
          </p:nvPr>
        </p:nvSpPr>
        <p:spPr/>
        <p:txBody>
          <a:bodyPr>
            <a:normAutofit/>
          </a:bodyPr>
          <a:lstStyle/>
          <a:p>
            <a:r>
              <a:rPr lang="en-US" noProof="0" dirty="0"/>
              <a:t>Dresden Web Table Corpus </a:t>
            </a:r>
          </a:p>
          <a:p>
            <a:pPr lvl="1"/>
            <a:r>
              <a:rPr lang="en-US" noProof="0" dirty="0"/>
              <a:t>125 million tables (horizontal, vertical and matrix tables) </a:t>
            </a:r>
          </a:p>
          <a:p>
            <a:pPr lvl="1"/>
            <a:r>
              <a:rPr lang="en-US" noProof="0" dirty="0"/>
              <a:t>The data table classifier is learned from a training set. </a:t>
            </a:r>
          </a:p>
          <a:p>
            <a:pPr lvl="2"/>
            <a:r>
              <a:rPr lang="en-US" noProof="0" dirty="0"/>
              <a:t>The classifier</a:t>
            </a:r>
          </a:p>
          <a:p>
            <a:pPr lvl="3"/>
            <a:r>
              <a:rPr lang="en-US" noProof="0" dirty="0"/>
              <a:t>127 features are generated for each HTML &lt;table&gt;. </a:t>
            </a:r>
          </a:p>
          <a:p>
            <a:pPr lvl="3"/>
            <a:r>
              <a:rPr lang="en-US" noProof="0" dirty="0"/>
              <a:t>Max and average cell count per row and column.</a:t>
            </a:r>
          </a:p>
          <a:p>
            <a:pPr lvl="3"/>
            <a:r>
              <a:rPr lang="en-US" noProof="0" dirty="0"/>
              <a:t>Max and average cell length in characters.</a:t>
            </a:r>
          </a:p>
          <a:p>
            <a:pPr lvl="3"/>
            <a:r>
              <a:rPr lang="en-US" noProof="0" dirty="0"/>
              <a:t>Frequency of cells containing &lt;TH&gt;, &lt;A&gt;, &lt;IMG&gt; ... </a:t>
            </a:r>
          </a:p>
          <a:p>
            <a:pPr lvl="3"/>
            <a:r>
              <a:rPr lang="en-US" noProof="0" dirty="0"/>
              <a:t>The training data with 2000 data tables is manually curated. </a:t>
            </a:r>
          </a:p>
          <a:p>
            <a:pPr lvl="3"/>
            <a:r>
              <a:rPr lang="en-US" noProof="0" dirty="0"/>
              <a:t>Correlation based feature selection (CFS) is used to perform feature selection, producing 30 useful features. </a:t>
            </a:r>
          </a:p>
          <a:p>
            <a:endParaRPr lang="en-US" noProof="0" dirty="0"/>
          </a:p>
        </p:txBody>
      </p:sp>
      <p:sp>
        <p:nvSpPr>
          <p:cNvPr id="4" name="CasellaDiTesto 3">
            <a:extLst>
              <a:ext uri="{FF2B5EF4-FFF2-40B4-BE49-F238E27FC236}">
                <a16:creationId xmlns:a16="http://schemas.microsoft.com/office/drawing/2014/main" id="{86A6D307-EE59-3949-8593-638E2588EAF2}"/>
              </a:ext>
            </a:extLst>
          </p:cNvPr>
          <p:cNvSpPr txBox="1"/>
          <p:nvPr/>
        </p:nvSpPr>
        <p:spPr>
          <a:xfrm>
            <a:off x="434235" y="5886688"/>
            <a:ext cx="8459367" cy="461665"/>
          </a:xfrm>
          <a:prstGeom prst="rect">
            <a:avLst/>
          </a:prstGeom>
          <a:noFill/>
        </p:spPr>
        <p:txBody>
          <a:bodyPr wrap="none" rtlCol="0">
            <a:spAutoFit/>
          </a:bodyPr>
          <a:lstStyle/>
          <a:p>
            <a:r>
              <a:rPr lang="it-IT" sz="1200" dirty="0" err="1">
                <a:latin typeface="Avenir Next" panose="020B0503020202020204" pitchFamily="34" charset="0"/>
              </a:rPr>
              <a:t>J</a:t>
            </a:r>
            <a:r>
              <a:rPr lang="it-IT" sz="1200" dirty="0">
                <a:latin typeface="Avenir Next" panose="020B0503020202020204" pitchFamily="34" charset="0"/>
              </a:rPr>
              <a:t>. </a:t>
            </a:r>
            <a:r>
              <a:rPr lang="it-IT" sz="1200" dirty="0" err="1">
                <a:latin typeface="Avenir Next" panose="020B0503020202020204" pitchFamily="34" charset="0"/>
              </a:rPr>
              <a:t>Eberius</a:t>
            </a:r>
            <a:r>
              <a:rPr lang="it-IT" sz="1200" dirty="0">
                <a:latin typeface="Avenir Next" panose="020B0503020202020204" pitchFamily="34" charset="0"/>
              </a:rPr>
              <a:t> et al. "Building the Dresden Web </a:t>
            </a:r>
            <a:r>
              <a:rPr lang="it-IT" sz="1200" dirty="0" err="1">
                <a:latin typeface="Avenir Next" panose="020B0503020202020204" pitchFamily="34" charset="0"/>
              </a:rPr>
              <a:t>Table</a:t>
            </a:r>
            <a:r>
              <a:rPr lang="it-IT" sz="1200" dirty="0">
                <a:latin typeface="Avenir Next" panose="020B0503020202020204" pitchFamily="34" charset="0"/>
              </a:rPr>
              <a:t> Corpus: A </a:t>
            </a:r>
            <a:r>
              <a:rPr lang="it-IT" sz="1200" dirty="0" err="1">
                <a:latin typeface="Avenir Next" panose="020B0503020202020204" pitchFamily="34" charset="0"/>
              </a:rPr>
              <a:t>classification</a:t>
            </a:r>
            <a:r>
              <a:rPr lang="it-IT" sz="1200" dirty="0">
                <a:latin typeface="Avenir Next" panose="020B0503020202020204" pitchFamily="34" charset="0"/>
              </a:rPr>
              <a:t> </a:t>
            </a:r>
            <a:r>
              <a:rPr lang="it-IT" sz="1200" dirty="0" err="1">
                <a:latin typeface="Avenir Next" panose="020B0503020202020204" pitchFamily="34" charset="0"/>
              </a:rPr>
              <a:t>approach</a:t>
            </a:r>
            <a:r>
              <a:rPr lang="it-IT" sz="1200" dirty="0">
                <a:latin typeface="Avenir Next" panose="020B0503020202020204" pitchFamily="34" charset="0"/>
              </a:rPr>
              <a:t>." Big Data Computing (BDC) 2015 </a:t>
            </a:r>
          </a:p>
          <a:p>
            <a:endParaRPr lang="it-IT" sz="1200" dirty="0">
              <a:latin typeface="Avenir Next" panose="020B0503020202020204" pitchFamily="34" charset="0"/>
            </a:endParaRPr>
          </a:p>
        </p:txBody>
      </p:sp>
    </p:spTree>
    <p:extLst>
      <p:ext uri="{BB962C8B-B14F-4D97-AF65-F5344CB8AC3E}">
        <p14:creationId xmlns:p14="http://schemas.microsoft.com/office/powerpoint/2010/main" val="733664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825984-DDE9-2342-A23F-F5023F3E8F4F}"/>
              </a:ext>
            </a:extLst>
          </p:cNvPr>
          <p:cNvSpPr>
            <a:spLocks noGrp="1"/>
          </p:cNvSpPr>
          <p:nvPr>
            <p:ph type="title"/>
          </p:nvPr>
        </p:nvSpPr>
        <p:spPr/>
        <p:txBody>
          <a:bodyPr/>
          <a:lstStyle/>
          <a:p>
            <a:r>
              <a:rPr lang="en-US" dirty="0"/>
              <a:t>(Revised) Example (2/5)</a:t>
            </a:r>
            <a:endParaRPr lang="it-IT" dirty="0"/>
          </a:p>
        </p:txBody>
      </p:sp>
      <p:sp>
        <p:nvSpPr>
          <p:cNvPr id="3" name="Segnaposto contenuto 2">
            <a:extLst>
              <a:ext uri="{FF2B5EF4-FFF2-40B4-BE49-F238E27FC236}">
                <a16:creationId xmlns:a16="http://schemas.microsoft.com/office/drawing/2014/main" id="{AA05920B-B01A-3243-B466-D90811F1B625}"/>
              </a:ext>
            </a:extLst>
          </p:cNvPr>
          <p:cNvSpPr>
            <a:spLocks noGrp="1"/>
          </p:cNvSpPr>
          <p:nvPr>
            <p:ph idx="1"/>
          </p:nvPr>
        </p:nvSpPr>
        <p:spPr>
          <a:xfrm>
            <a:off x="434235" y="3933173"/>
            <a:ext cx="11323529" cy="2599846"/>
          </a:xfrm>
        </p:spPr>
        <p:txBody>
          <a:bodyPr>
            <a:normAutofit/>
          </a:bodyPr>
          <a:lstStyle/>
          <a:p>
            <a:pPr marL="0" indent="0">
              <a:buNone/>
            </a:pPr>
            <a:r>
              <a:rPr lang="en-US" dirty="0"/>
              <a:t>Then, we read the posting list of x</a:t>
            </a:r>
            <a:r>
              <a:rPr lang="en-US" baseline="-25000" dirty="0"/>
              <a:t>2</a:t>
            </a:r>
            <a:r>
              <a:rPr lang="en-US" dirty="0"/>
              <a:t>. </a:t>
            </a:r>
          </a:p>
          <a:p>
            <a:pPr marL="0" indent="0">
              <a:buNone/>
            </a:pPr>
            <a:r>
              <a:rPr lang="en-US" dirty="0"/>
              <a:t>Since the queue is not full, we read X</a:t>
            </a:r>
            <a:r>
              <a:rPr lang="en-US" baseline="-25000" dirty="0"/>
              <a:t>2</a:t>
            </a:r>
            <a:r>
              <a:rPr lang="en-US" dirty="0"/>
              <a:t>, compute the exact intersection size, and push (X</a:t>
            </a:r>
            <a:r>
              <a:rPr lang="en-US" baseline="-25000" dirty="0"/>
              <a:t>2</a:t>
            </a:r>
            <a:r>
              <a:rPr lang="en-US" dirty="0"/>
              <a:t>, 1) to the queue. </a:t>
            </a:r>
          </a:p>
          <a:p>
            <a:pPr marL="0" indent="0">
              <a:buNone/>
            </a:pPr>
            <a:r>
              <a:rPr lang="en-US" dirty="0"/>
              <a:t>The running queue is {(X</a:t>
            </a:r>
            <a:r>
              <a:rPr lang="en-US" baseline="-25000" dirty="0"/>
              <a:t>1</a:t>
            </a:r>
            <a:r>
              <a:rPr lang="en-US" dirty="0"/>
              <a:t>, 3), (X</a:t>
            </a:r>
            <a:r>
              <a:rPr lang="en-US" baseline="-25000" dirty="0"/>
              <a:t>2</a:t>
            </a:r>
            <a:r>
              <a:rPr lang="en-US" dirty="0"/>
              <a:t>, 1)} and the k-</a:t>
            </a:r>
            <a:r>
              <a:rPr lang="en-US" dirty="0" err="1"/>
              <a:t>th</a:t>
            </a:r>
            <a:r>
              <a:rPr lang="en-US" dirty="0"/>
              <a:t> candidate’s intersection size is one. </a:t>
            </a:r>
          </a:p>
          <a:p>
            <a:endParaRPr lang="en-US" dirty="0"/>
          </a:p>
        </p:txBody>
      </p:sp>
      <p:sp>
        <p:nvSpPr>
          <p:cNvPr id="9" name="CasellaDiTesto 8">
            <a:extLst>
              <a:ext uri="{FF2B5EF4-FFF2-40B4-BE49-F238E27FC236}">
                <a16:creationId xmlns:a16="http://schemas.microsoft.com/office/drawing/2014/main" id="{89832036-6E33-9F49-84B1-F45F460027FE}"/>
              </a:ext>
            </a:extLst>
          </p:cNvPr>
          <p:cNvSpPr txBox="1"/>
          <p:nvPr/>
        </p:nvSpPr>
        <p:spPr>
          <a:xfrm>
            <a:off x="434235" y="3361368"/>
            <a:ext cx="5266438" cy="461665"/>
          </a:xfrm>
          <a:prstGeom prst="rect">
            <a:avLst/>
          </a:prstGeom>
          <a:noFill/>
        </p:spPr>
        <p:txBody>
          <a:bodyPr wrap="square" rtlCol="0">
            <a:spAutoFit/>
          </a:bodyPr>
          <a:lstStyle/>
          <a:p>
            <a:r>
              <a:rPr lang="en-US" sz="2400" dirty="0">
                <a:solidFill>
                  <a:srgbClr val="FF0000"/>
                </a:solidFill>
              </a:rPr>
              <a:t>Q = {x</a:t>
            </a:r>
            <a:r>
              <a:rPr lang="en-US" sz="2400" baseline="-25000" dirty="0">
                <a:solidFill>
                  <a:srgbClr val="FF0000"/>
                </a:solidFill>
              </a:rPr>
              <a:t>1</a:t>
            </a:r>
            <a:r>
              <a:rPr lang="en-US" sz="2400" dirty="0">
                <a:solidFill>
                  <a:srgbClr val="FF0000"/>
                </a:solidFill>
              </a:rPr>
              <a:t>, x</a:t>
            </a:r>
            <a:r>
              <a:rPr lang="en-US" sz="2400" baseline="-25000" dirty="0">
                <a:solidFill>
                  <a:srgbClr val="FF0000"/>
                </a:solidFill>
              </a:rPr>
              <a:t>2</a:t>
            </a:r>
            <a:r>
              <a:rPr lang="en-US" sz="2400" dirty="0">
                <a:solidFill>
                  <a:srgbClr val="FF0000"/>
                </a:solidFill>
              </a:rPr>
              <a:t>, x</a:t>
            </a:r>
            <a:r>
              <a:rPr lang="en-US" sz="2400" baseline="-25000" dirty="0">
                <a:solidFill>
                  <a:srgbClr val="FF0000"/>
                </a:solidFill>
              </a:rPr>
              <a:t>100</a:t>
            </a:r>
            <a:r>
              <a:rPr lang="en-US" sz="2400" dirty="0">
                <a:solidFill>
                  <a:srgbClr val="FF0000"/>
                </a:solidFill>
              </a:rPr>
              <a:t>, x</a:t>
            </a:r>
            <a:r>
              <a:rPr lang="en-US" sz="2400" baseline="-25000" dirty="0">
                <a:solidFill>
                  <a:srgbClr val="FF0000"/>
                </a:solidFill>
              </a:rPr>
              <a:t>200</a:t>
            </a:r>
            <a:r>
              <a:rPr lang="en-US" sz="2400" dirty="0">
                <a:solidFill>
                  <a:srgbClr val="FF0000"/>
                </a:solidFill>
              </a:rPr>
              <a:t>}             k= 2</a:t>
            </a:r>
          </a:p>
        </p:txBody>
      </p:sp>
      <p:sp>
        <p:nvSpPr>
          <p:cNvPr id="10" name="Rettangolo 9">
            <a:extLst>
              <a:ext uri="{FF2B5EF4-FFF2-40B4-BE49-F238E27FC236}">
                <a16:creationId xmlns:a16="http://schemas.microsoft.com/office/drawing/2014/main" id="{9433E76A-679B-2C45-91F0-33D7F46BE694}"/>
              </a:ext>
            </a:extLst>
          </p:cNvPr>
          <p:cNvSpPr/>
          <p:nvPr/>
        </p:nvSpPr>
        <p:spPr>
          <a:xfrm>
            <a:off x="5707693" y="1853546"/>
            <a:ext cx="1845503" cy="375781"/>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E5D57BA5-5691-0343-9B46-C558A1AFC6F9}"/>
              </a:ext>
            </a:extLst>
          </p:cNvPr>
          <p:cNvSpPr txBox="1"/>
          <p:nvPr/>
        </p:nvSpPr>
        <p:spPr>
          <a:xfrm>
            <a:off x="434234" y="3361368"/>
            <a:ext cx="11323529" cy="830997"/>
          </a:xfrm>
          <a:prstGeom prst="rect">
            <a:avLst/>
          </a:prstGeom>
          <a:noFill/>
        </p:spPr>
        <p:txBody>
          <a:bodyPr wrap="square" rtlCol="0">
            <a:spAutoFit/>
          </a:bodyPr>
          <a:lstStyle/>
          <a:p>
            <a:r>
              <a:rPr lang="en-US" sz="2400" dirty="0">
                <a:solidFill>
                  <a:srgbClr val="FF0000"/>
                </a:solidFill>
              </a:rPr>
              <a:t>Q = {x</a:t>
            </a:r>
            <a:r>
              <a:rPr lang="en-US" sz="2400" baseline="-25000" dirty="0">
                <a:solidFill>
                  <a:srgbClr val="FF0000"/>
                </a:solidFill>
              </a:rPr>
              <a:t>1</a:t>
            </a:r>
            <a:r>
              <a:rPr lang="en-US" sz="2400" dirty="0">
                <a:solidFill>
                  <a:srgbClr val="FF0000"/>
                </a:solidFill>
              </a:rPr>
              <a:t>, x</a:t>
            </a:r>
            <a:r>
              <a:rPr lang="en-US" sz="2400" baseline="-25000" dirty="0">
                <a:solidFill>
                  <a:srgbClr val="FF0000"/>
                </a:solidFill>
              </a:rPr>
              <a:t>2</a:t>
            </a:r>
            <a:r>
              <a:rPr lang="en-US" sz="2400" dirty="0">
                <a:solidFill>
                  <a:srgbClr val="FF0000"/>
                </a:solidFill>
              </a:rPr>
              <a:t>, x</a:t>
            </a:r>
            <a:r>
              <a:rPr lang="en-US" sz="2400" baseline="-25000" dirty="0">
                <a:solidFill>
                  <a:srgbClr val="FF0000"/>
                </a:solidFill>
              </a:rPr>
              <a:t>100</a:t>
            </a:r>
            <a:r>
              <a:rPr lang="en-US" sz="2400" dirty="0">
                <a:solidFill>
                  <a:srgbClr val="FF0000"/>
                </a:solidFill>
              </a:rPr>
              <a:t>, x</a:t>
            </a:r>
            <a:r>
              <a:rPr lang="en-US" sz="2400" baseline="-25000" dirty="0">
                <a:solidFill>
                  <a:srgbClr val="FF0000"/>
                </a:solidFill>
              </a:rPr>
              <a:t>200</a:t>
            </a:r>
            <a:r>
              <a:rPr lang="en-US" sz="2400" dirty="0">
                <a:solidFill>
                  <a:srgbClr val="FF0000"/>
                </a:solidFill>
              </a:rPr>
              <a:t>}             k= 2                        </a:t>
            </a:r>
            <a:r>
              <a:rPr lang="el-GR" sz="2400" b="1" dirty="0">
                <a:latin typeface="Avenir Next" panose="020B0503020202020204" pitchFamily="34" charset="0"/>
              </a:rPr>
              <a:t>ω</a:t>
            </a:r>
            <a:r>
              <a:rPr lang="it-IT" sz="2400" b="1" dirty="0">
                <a:latin typeface="Avenir Next" panose="020B0503020202020204" pitchFamily="34" charset="0"/>
              </a:rPr>
              <a:t> = [(X</a:t>
            </a:r>
            <a:r>
              <a:rPr lang="it-IT" sz="2400" b="1" baseline="-25000" dirty="0">
                <a:latin typeface="Avenir Next" panose="020B0503020202020204" pitchFamily="34" charset="0"/>
              </a:rPr>
              <a:t>1</a:t>
            </a:r>
            <a:r>
              <a:rPr lang="it-IT" sz="2400" b="1" dirty="0">
                <a:latin typeface="Avenir Next" panose="020B0503020202020204" pitchFamily="34" charset="0"/>
              </a:rPr>
              <a:t>, 3), (X</a:t>
            </a:r>
            <a:r>
              <a:rPr lang="it-IT" sz="2400" b="1" baseline="-25000" dirty="0">
                <a:latin typeface="Avenir Next" panose="020B0503020202020204" pitchFamily="34" charset="0"/>
              </a:rPr>
              <a:t>2</a:t>
            </a:r>
            <a:r>
              <a:rPr lang="it-IT" sz="2400" b="1" dirty="0">
                <a:latin typeface="Avenir Next" panose="020B0503020202020204" pitchFamily="34" charset="0"/>
              </a:rPr>
              <a:t>, 1)]</a:t>
            </a:r>
          </a:p>
          <a:p>
            <a:endParaRPr lang="en-US" sz="2400" dirty="0">
              <a:solidFill>
                <a:srgbClr val="FF0000"/>
              </a:solidFill>
            </a:endParaRPr>
          </a:p>
        </p:txBody>
      </p:sp>
      <p:sp>
        <p:nvSpPr>
          <p:cNvPr id="14" name="Segnaposto contenuto 2">
            <a:extLst>
              <a:ext uri="{FF2B5EF4-FFF2-40B4-BE49-F238E27FC236}">
                <a16:creationId xmlns:a16="http://schemas.microsoft.com/office/drawing/2014/main" id="{81B59FCC-498D-EE41-B29E-FDB70BDC6B32}"/>
              </a:ext>
            </a:extLst>
          </p:cNvPr>
          <p:cNvSpPr txBox="1">
            <a:spLocks/>
          </p:cNvSpPr>
          <p:nvPr/>
        </p:nvSpPr>
        <p:spPr>
          <a:xfrm>
            <a:off x="622124" y="1512780"/>
            <a:ext cx="11323529" cy="168892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X</a:t>
            </a:r>
            <a:r>
              <a:rPr lang="it-IT" baseline="-25000" dirty="0"/>
              <a:t>1</a:t>
            </a:r>
            <a:r>
              <a:rPr lang="it-IT" dirty="0"/>
              <a:t> = {v</a:t>
            </a:r>
            <a:r>
              <a:rPr lang="it-IT" baseline="-25000" dirty="0"/>
              <a:t>1</a:t>
            </a:r>
            <a:r>
              <a:rPr lang="it-IT" dirty="0"/>
              <a:t>, v</a:t>
            </a:r>
            <a:r>
              <a:rPr lang="it-IT" baseline="-25000" dirty="0"/>
              <a:t>100</a:t>
            </a:r>
            <a:r>
              <a:rPr lang="it-IT" dirty="0"/>
              <a:t>, v</a:t>
            </a:r>
            <a:r>
              <a:rPr lang="it-IT" baseline="-25000" dirty="0"/>
              <a:t>200</a:t>
            </a:r>
            <a:r>
              <a:rPr lang="it-IT" dirty="0"/>
              <a:t>} 			v</a:t>
            </a:r>
            <a:r>
              <a:rPr lang="it-IT" baseline="-25000" dirty="0"/>
              <a:t>1</a:t>
            </a:r>
            <a:r>
              <a:rPr lang="it-IT" dirty="0"/>
              <a:t> 	</a:t>
            </a:r>
            <a:r>
              <a:rPr lang="it-IT" dirty="0">
                <a:sym typeface="Wingdings" pitchFamily="2" charset="2"/>
              </a:rPr>
              <a:t> {(X</a:t>
            </a:r>
            <a:r>
              <a:rPr lang="it-IT" baseline="-25000" dirty="0">
                <a:sym typeface="Wingdings" pitchFamily="2" charset="2"/>
              </a:rPr>
              <a:t>1</a:t>
            </a:r>
            <a:r>
              <a:rPr lang="it-IT" dirty="0">
                <a:sym typeface="Wingdings" pitchFamily="2" charset="2"/>
              </a:rPr>
              <a:t>,1, 3)}</a:t>
            </a:r>
            <a:br>
              <a:rPr lang="it-IT" dirty="0"/>
            </a:br>
            <a:br>
              <a:rPr lang="it-IT" dirty="0"/>
            </a:br>
            <a:r>
              <a:rPr lang="it-IT" dirty="0"/>
              <a:t>X</a:t>
            </a:r>
            <a:r>
              <a:rPr lang="it-IT" baseline="-25000" dirty="0"/>
              <a:t>2</a:t>
            </a:r>
            <a:r>
              <a:rPr lang="it-IT" dirty="0"/>
              <a:t> = {v</a:t>
            </a:r>
            <a:r>
              <a:rPr lang="it-IT" baseline="-25000" dirty="0"/>
              <a:t>2</a:t>
            </a:r>
            <a:r>
              <a:rPr lang="it-IT" dirty="0"/>
              <a:t>, v</a:t>
            </a:r>
            <a:r>
              <a:rPr lang="it-IT" baseline="-25000" dirty="0"/>
              <a:t>5</a:t>
            </a:r>
            <a:r>
              <a:rPr lang="it-IT" dirty="0"/>
              <a:t>} 			 	v</a:t>
            </a:r>
            <a:r>
              <a:rPr lang="it-IT" baseline="-25000" dirty="0"/>
              <a:t>2</a:t>
            </a:r>
            <a:r>
              <a:rPr lang="it-IT" dirty="0"/>
              <a:t> 	</a:t>
            </a:r>
            <a:r>
              <a:rPr lang="it-IT" dirty="0">
                <a:sym typeface="Wingdings" pitchFamily="2" charset="2"/>
              </a:rPr>
              <a:t> </a:t>
            </a:r>
            <a:r>
              <a:rPr lang="it-IT" dirty="0"/>
              <a:t>{(X</a:t>
            </a:r>
            <a:r>
              <a:rPr lang="it-IT" baseline="-25000" dirty="0"/>
              <a:t>2,</a:t>
            </a:r>
            <a:r>
              <a:rPr lang="it-IT" dirty="0"/>
              <a:t> 1, 2), (X</a:t>
            </a:r>
            <a:r>
              <a:rPr lang="it-IT" baseline="-25000" dirty="0"/>
              <a:t>3</a:t>
            </a:r>
            <a:r>
              <a:rPr lang="it-IT" dirty="0"/>
              <a:t>, 1, 1), (X</a:t>
            </a:r>
            <a:r>
              <a:rPr lang="it-IT" baseline="-25000" dirty="0"/>
              <a:t>4, </a:t>
            </a:r>
            <a:r>
              <a:rPr lang="it-IT" dirty="0"/>
              <a:t> 1, 100)}</a:t>
            </a:r>
            <a:br>
              <a:rPr lang="it-IT" dirty="0"/>
            </a:br>
            <a:br>
              <a:rPr lang="it-IT" dirty="0"/>
            </a:br>
            <a:r>
              <a:rPr lang="it-IT" dirty="0"/>
              <a:t>X</a:t>
            </a:r>
            <a:r>
              <a:rPr lang="it-IT" baseline="-25000" dirty="0"/>
              <a:t>3</a:t>
            </a:r>
            <a:r>
              <a:rPr lang="it-IT" dirty="0"/>
              <a:t> = {v</a:t>
            </a:r>
            <a:r>
              <a:rPr lang="it-IT" baseline="-25000" dirty="0"/>
              <a:t>2</a:t>
            </a:r>
            <a:r>
              <a:rPr lang="it-IT" dirty="0"/>
              <a:t>} 			 	v</a:t>
            </a:r>
            <a:r>
              <a:rPr lang="it-IT" baseline="-25000" dirty="0"/>
              <a:t>100</a:t>
            </a:r>
            <a:r>
              <a:rPr lang="it-IT" dirty="0"/>
              <a:t> 	</a:t>
            </a:r>
            <a:r>
              <a:rPr lang="it-IT" dirty="0">
                <a:sym typeface="Wingdings" pitchFamily="2" charset="2"/>
              </a:rPr>
              <a:t></a:t>
            </a:r>
            <a:r>
              <a:rPr lang="it-IT" dirty="0"/>
              <a:t> {(X</a:t>
            </a:r>
            <a:r>
              <a:rPr lang="it-IT" baseline="-25000" dirty="0"/>
              <a:t>1</a:t>
            </a:r>
            <a:r>
              <a:rPr lang="it-IT" dirty="0"/>
              <a:t>, 2, 3), (X</a:t>
            </a:r>
            <a:r>
              <a:rPr lang="it-IT" baseline="-25000" dirty="0"/>
              <a:t>4</a:t>
            </a:r>
            <a:r>
              <a:rPr lang="it-IT" dirty="0"/>
              <a:t>, 99, 100)} </a:t>
            </a:r>
            <a:br>
              <a:rPr lang="it-IT" dirty="0"/>
            </a:br>
            <a:br>
              <a:rPr lang="it-IT" dirty="0"/>
            </a:br>
            <a:r>
              <a:rPr lang="it-IT" dirty="0"/>
              <a:t>X</a:t>
            </a:r>
            <a:r>
              <a:rPr lang="it-IT" baseline="-25000" dirty="0"/>
              <a:t>4</a:t>
            </a:r>
            <a:r>
              <a:rPr lang="it-IT" dirty="0"/>
              <a:t> = {v</a:t>
            </a:r>
            <a:r>
              <a:rPr lang="it-IT" baseline="-25000" dirty="0"/>
              <a:t>2</a:t>
            </a:r>
            <a:r>
              <a:rPr lang="it-IT" dirty="0"/>
              <a:t>, …, v</a:t>
            </a:r>
            <a:r>
              <a:rPr lang="it-IT" baseline="-25000" dirty="0"/>
              <a:t>100 </a:t>
            </a:r>
            <a:r>
              <a:rPr lang="it-IT" dirty="0"/>
              <a:t>, v</a:t>
            </a:r>
            <a:r>
              <a:rPr lang="it-IT" baseline="-25000" dirty="0"/>
              <a:t>101</a:t>
            </a:r>
            <a:r>
              <a:rPr lang="it-IT" dirty="0"/>
              <a:t>} 		 	v</a:t>
            </a:r>
            <a:r>
              <a:rPr lang="it-IT" baseline="-25000" dirty="0"/>
              <a:t>200</a:t>
            </a:r>
            <a:r>
              <a:rPr lang="it-IT" dirty="0"/>
              <a:t> 	</a:t>
            </a:r>
            <a:r>
              <a:rPr lang="it-IT" dirty="0">
                <a:sym typeface="Wingdings" pitchFamily="2" charset="2"/>
              </a:rPr>
              <a:t> {(X</a:t>
            </a:r>
            <a:r>
              <a:rPr lang="it-IT" baseline="-25000" dirty="0">
                <a:sym typeface="Wingdings" pitchFamily="2" charset="2"/>
              </a:rPr>
              <a:t>1</a:t>
            </a:r>
            <a:r>
              <a:rPr lang="it-IT" dirty="0">
                <a:sym typeface="Wingdings" pitchFamily="2" charset="2"/>
              </a:rPr>
              <a:t>, 3, 3)}</a:t>
            </a:r>
            <a:endParaRPr lang="it-IT" dirty="0"/>
          </a:p>
        </p:txBody>
      </p:sp>
    </p:spTree>
    <p:extLst>
      <p:ext uri="{BB962C8B-B14F-4D97-AF65-F5344CB8AC3E}">
        <p14:creationId xmlns:p14="http://schemas.microsoft.com/office/powerpoint/2010/main" val="14972833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DE636D-CD98-D648-960E-B94F2D9233FA}"/>
              </a:ext>
            </a:extLst>
          </p:cNvPr>
          <p:cNvSpPr>
            <a:spLocks noGrp="1"/>
          </p:cNvSpPr>
          <p:nvPr>
            <p:ph type="title"/>
          </p:nvPr>
        </p:nvSpPr>
        <p:spPr/>
        <p:txBody>
          <a:bodyPr/>
          <a:lstStyle/>
          <a:p>
            <a:r>
              <a:rPr lang="it-IT" dirty="0"/>
              <a:t>(</a:t>
            </a:r>
            <a:r>
              <a:rPr lang="it-IT" dirty="0" err="1"/>
              <a:t>Revised</a:t>
            </a:r>
            <a:r>
              <a:rPr lang="it-IT" dirty="0"/>
              <a:t>) </a:t>
            </a:r>
            <a:r>
              <a:rPr lang="it-IT" dirty="0" err="1"/>
              <a:t>Example</a:t>
            </a:r>
            <a:r>
              <a:rPr lang="it-IT" dirty="0"/>
              <a:t> (3/5)</a:t>
            </a:r>
          </a:p>
        </p:txBody>
      </p:sp>
      <p:sp>
        <p:nvSpPr>
          <p:cNvPr id="3" name="Segnaposto contenuto 2">
            <a:extLst>
              <a:ext uri="{FF2B5EF4-FFF2-40B4-BE49-F238E27FC236}">
                <a16:creationId xmlns:a16="http://schemas.microsoft.com/office/drawing/2014/main" id="{DE5EADF0-AA16-314F-B4FA-DD9C56E18BD1}"/>
              </a:ext>
            </a:extLst>
          </p:cNvPr>
          <p:cNvSpPr>
            <a:spLocks noGrp="1"/>
          </p:cNvSpPr>
          <p:nvPr>
            <p:ph idx="1"/>
          </p:nvPr>
        </p:nvSpPr>
        <p:spPr>
          <a:xfrm>
            <a:off x="434235" y="4324262"/>
            <a:ext cx="11323529" cy="2364637"/>
          </a:xfrm>
        </p:spPr>
        <p:txBody>
          <a:bodyPr>
            <a:normAutofit lnSpcReduction="10000"/>
          </a:bodyPr>
          <a:lstStyle/>
          <a:p>
            <a:r>
              <a:rPr lang="en-US" dirty="0"/>
              <a:t>Now the queue is full, </a:t>
            </a:r>
            <a:r>
              <a:rPr lang="en-US" dirty="0">
                <a:solidFill>
                  <a:srgbClr val="FF0000"/>
                </a:solidFill>
              </a:rPr>
              <a:t>we check the next candidate X</a:t>
            </a:r>
            <a:r>
              <a:rPr lang="en-US" baseline="-25000" dirty="0">
                <a:solidFill>
                  <a:srgbClr val="FF0000"/>
                </a:solidFill>
              </a:rPr>
              <a:t>3</a:t>
            </a:r>
            <a:r>
              <a:rPr lang="en-US" dirty="0">
                <a:solidFill>
                  <a:srgbClr val="FF0000"/>
                </a:solidFill>
              </a:rPr>
              <a:t>. </a:t>
            </a:r>
            <a:br>
              <a:rPr lang="en-US" dirty="0">
                <a:solidFill>
                  <a:srgbClr val="FF0000"/>
                </a:solidFill>
              </a:rPr>
            </a:br>
            <a:br>
              <a:rPr lang="en-US" dirty="0">
                <a:solidFill>
                  <a:srgbClr val="FF0000"/>
                </a:solidFill>
              </a:rPr>
            </a:br>
            <a:r>
              <a:rPr lang="en-US" dirty="0">
                <a:solidFill>
                  <a:srgbClr val="FF0000"/>
                </a:solidFill>
              </a:rPr>
              <a:t>	|Q ∩ X</a:t>
            </a:r>
            <a:r>
              <a:rPr lang="en-US" baseline="-25000" dirty="0">
                <a:solidFill>
                  <a:srgbClr val="FF0000"/>
                </a:solidFill>
              </a:rPr>
              <a:t>3</a:t>
            </a:r>
            <a:r>
              <a:rPr lang="en-US" dirty="0">
                <a:solidFill>
                  <a:srgbClr val="FF0000"/>
                </a:solidFill>
              </a:rPr>
              <a:t>|</a:t>
            </a:r>
            <a:r>
              <a:rPr lang="en-US" baseline="-25000" dirty="0">
                <a:solidFill>
                  <a:srgbClr val="FF0000"/>
                </a:solidFill>
              </a:rPr>
              <a:t>ub</a:t>
            </a:r>
            <a:r>
              <a:rPr lang="en-US" dirty="0">
                <a:solidFill>
                  <a:srgbClr val="FF0000"/>
                </a:solidFill>
              </a:rPr>
              <a:t> = 1 + min(4−2, 1−1) = 1 ≤ 1</a:t>
            </a:r>
            <a:br>
              <a:rPr lang="en-US" dirty="0">
                <a:solidFill>
                  <a:srgbClr val="FF0000"/>
                </a:solidFill>
              </a:rPr>
            </a:br>
            <a:br>
              <a:rPr lang="en-US" dirty="0">
                <a:solidFill>
                  <a:srgbClr val="FF0000"/>
                </a:solidFill>
              </a:rPr>
            </a:br>
            <a:r>
              <a:rPr lang="en-US" dirty="0">
                <a:solidFill>
                  <a:srgbClr val="FF0000"/>
                </a:solidFill>
              </a:rPr>
              <a:t>at most, same size as X</a:t>
            </a:r>
            <a:r>
              <a:rPr lang="en-US" baseline="-25000" dirty="0">
                <a:solidFill>
                  <a:srgbClr val="FF0000"/>
                </a:solidFill>
              </a:rPr>
              <a:t>2</a:t>
            </a:r>
            <a:r>
              <a:rPr lang="en-US" dirty="0">
                <a:solidFill>
                  <a:srgbClr val="FF0000"/>
                </a:solidFill>
              </a:rPr>
              <a:t>, which is already in the queue: we can skip X</a:t>
            </a:r>
            <a:r>
              <a:rPr lang="en-US" baseline="-25000" dirty="0">
                <a:solidFill>
                  <a:srgbClr val="FF0000"/>
                </a:solidFill>
              </a:rPr>
              <a:t>3</a:t>
            </a:r>
            <a:r>
              <a:rPr lang="en-US" dirty="0">
                <a:solidFill>
                  <a:srgbClr val="FF0000"/>
                </a:solidFill>
              </a:rPr>
              <a:t> (without computing the intersection). </a:t>
            </a:r>
          </a:p>
        </p:txBody>
      </p:sp>
      <p:sp>
        <p:nvSpPr>
          <p:cNvPr id="10" name="CasellaDiTesto 9">
            <a:extLst>
              <a:ext uri="{FF2B5EF4-FFF2-40B4-BE49-F238E27FC236}">
                <a16:creationId xmlns:a16="http://schemas.microsoft.com/office/drawing/2014/main" id="{9035B48E-306A-EB48-888F-ACDAE78FB688}"/>
              </a:ext>
            </a:extLst>
          </p:cNvPr>
          <p:cNvSpPr txBox="1"/>
          <p:nvPr/>
        </p:nvSpPr>
        <p:spPr>
          <a:xfrm>
            <a:off x="434234" y="3361368"/>
            <a:ext cx="11323529" cy="461665"/>
          </a:xfrm>
          <a:prstGeom prst="rect">
            <a:avLst/>
          </a:prstGeom>
          <a:noFill/>
        </p:spPr>
        <p:txBody>
          <a:bodyPr wrap="square" rtlCol="0">
            <a:spAutoFit/>
          </a:bodyPr>
          <a:lstStyle/>
          <a:p>
            <a:r>
              <a:rPr lang="en-US" sz="2400" dirty="0">
                <a:solidFill>
                  <a:srgbClr val="FF0000"/>
                </a:solidFill>
              </a:rPr>
              <a:t>Q = {x</a:t>
            </a:r>
            <a:r>
              <a:rPr lang="en-US" sz="2400" baseline="-25000" dirty="0">
                <a:solidFill>
                  <a:srgbClr val="FF0000"/>
                </a:solidFill>
              </a:rPr>
              <a:t>1</a:t>
            </a:r>
            <a:r>
              <a:rPr lang="en-US" sz="2400" dirty="0">
                <a:solidFill>
                  <a:srgbClr val="FF0000"/>
                </a:solidFill>
              </a:rPr>
              <a:t>, x</a:t>
            </a:r>
            <a:r>
              <a:rPr lang="en-US" sz="2400" baseline="-25000" dirty="0">
                <a:solidFill>
                  <a:srgbClr val="FF0000"/>
                </a:solidFill>
              </a:rPr>
              <a:t>2</a:t>
            </a:r>
            <a:r>
              <a:rPr lang="en-US" sz="2400" dirty="0">
                <a:solidFill>
                  <a:srgbClr val="FF0000"/>
                </a:solidFill>
              </a:rPr>
              <a:t>, x</a:t>
            </a:r>
            <a:r>
              <a:rPr lang="en-US" sz="2400" baseline="-25000" dirty="0">
                <a:solidFill>
                  <a:srgbClr val="FF0000"/>
                </a:solidFill>
              </a:rPr>
              <a:t>100</a:t>
            </a:r>
            <a:r>
              <a:rPr lang="en-US" sz="2400" dirty="0">
                <a:solidFill>
                  <a:srgbClr val="FF0000"/>
                </a:solidFill>
              </a:rPr>
              <a:t>, x</a:t>
            </a:r>
            <a:r>
              <a:rPr lang="en-US" sz="2400" baseline="-25000" dirty="0">
                <a:solidFill>
                  <a:srgbClr val="FF0000"/>
                </a:solidFill>
              </a:rPr>
              <a:t>200</a:t>
            </a:r>
            <a:r>
              <a:rPr lang="en-US" sz="2400" dirty="0">
                <a:solidFill>
                  <a:srgbClr val="FF0000"/>
                </a:solidFill>
              </a:rPr>
              <a:t>}             k= 2                        </a:t>
            </a:r>
            <a:r>
              <a:rPr lang="el-GR" sz="2400" b="1" dirty="0">
                <a:latin typeface="Avenir Next" panose="020B0503020202020204" pitchFamily="34" charset="0"/>
              </a:rPr>
              <a:t>ω</a:t>
            </a:r>
            <a:r>
              <a:rPr lang="it-IT" sz="2400" b="1" dirty="0">
                <a:latin typeface="Avenir Next" panose="020B0503020202020204" pitchFamily="34" charset="0"/>
              </a:rPr>
              <a:t> = [(X</a:t>
            </a:r>
            <a:r>
              <a:rPr lang="it-IT" sz="2400" b="1" baseline="-25000" dirty="0">
                <a:latin typeface="Avenir Next" panose="020B0503020202020204" pitchFamily="34" charset="0"/>
              </a:rPr>
              <a:t>1</a:t>
            </a:r>
            <a:r>
              <a:rPr lang="it-IT" sz="2400" b="1" dirty="0">
                <a:latin typeface="Avenir Next" panose="020B0503020202020204" pitchFamily="34" charset="0"/>
              </a:rPr>
              <a:t>, 3), (X</a:t>
            </a:r>
            <a:r>
              <a:rPr lang="it-IT" sz="2400" b="1" baseline="-25000" dirty="0">
                <a:latin typeface="Avenir Next" panose="020B0503020202020204" pitchFamily="34" charset="0"/>
              </a:rPr>
              <a:t>2</a:t>
            </a:r>
            <a:r>
              <a:rPr lang="it-IT" sz="2400" b="1" dirty="0">
                <a:latin typeface="Avenir Next" panose="020B0503020202020204" pitchFamily="34" charset="0"/>
              </a:rPr>
              <a:t>, 1)]</a:t>
            </a:r>
            <a:endParaRPr lang="en-US" sz="2400" dirty="0">
              <a:solidFill>
                <a:srgbClr val="FF0000"/>
              </a:solidFill>
            </a:endParaRPr>
          </a:p>
        </p:txBody>
      </p:sp>
      <p:sp>
        <p:nvSpPr>
          <p:cNvPr id="11" name="Rettangolo 10">
            <a:extLst>
              <a:ext uri="{FF2B5EF4-FFF2-40B4-BE49-F238E27FC236}">
                <a16:creationId xmlns:a16="http://schemas.microsoft.com/office/drawing/2014/main" id="{6A7C9263-21DA-874A-914C-7ACC537D8557}"/>
              </a:ext>
            </a:extLst>
          </p:cNvPr>
          <p:cNvSpPr/>
          <p:nvPr/>
        </p:nvSpPr>
        <p:spPr>
          <a:xfrm>
            <a:off x="7578248" y="1837634"/>
            <a:ext cx="1139868" cy="404220"/>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Segnaposto contenuto 2">
            <a:extLst>
              <a:ext uri="{FF2B5EF4-FFF2-40B4-BE49-F238E27FC236}">
                <a16:creationId xmlns:a16="http://schemas.microsoft.com/office/drawing/2014/main" id="{B10979DC-9A4F-A941-B461-96AEBA56CB56}"/>
              </a:ext>
            </a:extLst>
          </p:cNvPr>
          <p:cNvSpPr txBox="1">
            <a:spLocks/>
          </p:cNvSpPr>
          <p:nvPr/>
        </p:nvSpPr>
        <p:spPr>
          <a:xfrm>
            <a:off x="622124" y="1512780"/>
            <a:ext cx="11323529" cy="168892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X</a:t>
            </a:r>
            <a:r>
              <a:rPr lang="it-IT" baseline="-25000" dirty="0"/>
              <a:t>1</a:t>
            </a:r>
            <a:r>
              <a:rPr lang="it-IT" dirty="0"/>
              <a:t> = {v</a:t>
            </a:r>
            <a:r>
              <a:rPr lang="it-IT" baseline="-25000" dirty="0"/>
              <a:t>1</a:t>
            </a:r>
            <a:r>
              <a:rPr lang="it-IT" dirty="0"/>
              <a:t>, v</a:t>
            </a:r>
            <a:r>
              <a:rPr lang="it-IT" baseline="-25000" dirty="0"/>
              <a:t>100</a:t>
            </a:r>
            <a:r>
              <a:rPr lang="it-IT" dirty="0"/>
              <a:t>, v</a:t>
            </a:r>
            <a:r>
              <a:rPr lang="it-IT" baseline="-25000" dirty="0"/>
              <a:t>200</a:t>
            </a:r>
            <a:r>
              <a:rPr lang="it-IT" dirty="0"/>
              <a:t>} 			v</a:t>
            </a:r>
            <a:r>
              <a:rPr lang="it-IT" baseline="-25000" dirty="0"/>
              <a:t>1</a:t>
            </a:r>
            <a:r>
              <a:rPr lang="it-IT" dirty="0"/>
              <a:t> 	</a:t>
            </a:r>
            <a:r>
              <a:rPr lang="it-IT" dirty="0">
                <a:sym typeface="Wingdings" pitchFamily="2" charset="2"/>
              </a:rPr>
              <a:t> {(X</a:t>
            </a:r>
            <a:r>
              <a:rPr lang="it-IT" baseline="-25000" dirty="0">
                <a:sym typeface="Wingdings" pitchFamily="2" charset="2"/>
              </a:rPr>
              <a:t>1</a:t>
            </a:r>
            <a:r>
              <a:rPr lang="it-IT" dirty="0">
                <a:sym typeface="Wingdings" pitchFamily="2" charset="2"/>
              </a:rPr>
              <a:t>,1, 3)}</a:t>
            </a:r>
            <a:br>
              <a:rPr lang="it-IT" dirty="0"/>
            </a:br>
            <a:br>
              <a:rPr lang="it-IT" dirty="0"/>
            </a:br>
            <a:r>
              <a:rPr lang="it-IT" dirty="0"/>
              <a:t>X</a:t>
            </a:r>
            <a:r>
              <a:rPr lang="it-IT" baseline="-25000" dirty="0"/>
              <a:t>2</a:t>
            </a:r>
            <a:r>
              <a:rPr lang="it-IT" dirty="0"/>
              <a:t> = {v</a:t>
            </a:r>
            <a:r>
              <a:rPr lang="it-IT" baseline="-25000" dirty="0"/>
              <a:t>2</a:t>
            </a:r>
            <a:r>
              <a:rPr lang="it-IT" dirty="0"/>
              <a:t>, v</a:t>
            </a:r>
            <a:r>
              <a:rPr lang="it-IT" baseline="-25000" dirty="0"/>
              <a:t>5</a:t>
            </a:r>
            <a:r>
              <a:rPr lang="it-IT" dirty="0"/>
              <a:t>} 			 	v</a:t>
            </a:r>
            <a:r>
              <a:rPr lang="it-IT" baseline="-25000" dirty="0"/>
              <a:t>2</a:t>
            </a:r>
            <a:r>
              <a:rPr lang="it-IT" dirty="0"/>
              <a:t> 	</a:t>
            </a:r>
            <a:r>
              <a:rPr lang="it-IT" dirty="0">
                <a:sym typeface="Wingdings" pitchFamily="2" charset="2"/>
              </a:rPr>
              <a:t> </a:t>
            </a:r>
            <a:r>
              <a:rPr lang="it-IT" dirty="0"/>
              <a:t>{(X</a:t>
            </a:r>
            <a:r>
              <a:rPr lang="it-IT" baseline="-25000" dirty="0"/>
              <a:t>2,</a:t>
            </a:r>
            <a:r>
              <a:rPr lang="it-IT" dirty="0"/>
              <a:t> 1, 2), (X</a:t>
            </a:r>
            <a:r>
              <a:rPr lang="it-IT" baseline="-25000" dirty="0"/>
              <a:t>3</a:t>
            </a:r>
            <a:r>
              <a:rPr lang="it-IT" dirty="0"/>
              <a:t>, 1, 1), (X</a:t>
            </a:r>
            <a:r>
              <a:rPr lang="it-IT" baseline="-25000" dirty="0"/>
              <a:t>4, </a:t>
            </a:r>
            <a:r>
              <a:rPr lang="it-IT" dirty="0"/>
              <a:t> 1, 100)}</a:t>
            </a:r>
            <a:br>
              <a:rPr lang="it-IT" dirty="0"/>
            </a:br>
            <a:br>
              <a:rPr lang="it-IT" dirty="0"/>
            </a:br>
            <a:r>
              <a:rPr lang="it-IT" dirty="0"/>
              <a:t>X</a:t>
            </a:r>
            <a:r>
              <a:rPr lang="it-IT" baseline="-25000" dirty="0"/>
              <a:t>3</a:t>
            </a:r>
            <a:r>
              <a:rPr lang="it-IT" dirty="0"/>
              <a:t> = {v</a:t>
            </a:r>
            <a:r>
              <a:rPr lang="it-IT" baseline="-25000" dirty="0"/>
              <a:t>2</a:t>
            </a:r>
            <a:r>
              <a:rPr lang="it-IT" dirty="0"/>
              <a:t>} 			 	v</a:t>
            </a:r>
            <a:r>
              <a:rPr lang="it-IT" baseline="-25000" dirty="0"/>
              <a:t>100</a:t>
            </a:r>
            <a:r>
              <a:rPr lang="it-IT" dirty="0"/>
              <a:t> 	</a:t>
            </a:r>
            <a:r>
              <a:rPr lang="it-IT" dirty="0">
                <a:sym typeface="Wingdings" pitchFamily="2" charset="2"/>
              </a:rPr>
              <a:t></a:t>
            </a:r>
            <a:r>
              <a:rPr lang="it-IT" dirty="0"/>
              <a:t> {(X</a:t>
            </a:r>
            <a:r>
              <a:rPr lang="it-IT" baseline="-25000" dirty="0"/>
              <a:t>1</a:t>
            </a:r>
            <a:r>
              <a:rPr lang="it-IT" dirty="0"/>
              <a:t>, 2, 3), (X</a:t>
            </a:r>
            <a:r>
              <a:rPr lang="it-IT" baseline="-25000" dirty="0"/>
              <a:t>4</a:t>
            </a:r>
            <a:r>
              <a:rPr lang="it-IT" dirty="0"/>
              <a:t>, 99, 100)} </a:t>
            </a:r>
            <a:br>
              <a:rPr lang="it-IT" dirty="0"/>
            </a:br>
            <a:br>
              <a:rPr lang="it-IT" dirty="0"/>
            </a:br>
            <a:r>
              <a:rPr lang="it-IT" dirty="0"/>
              <a:t>X</a:t>
            </a:r>
            <a:r>
              <a:rPr lang="it-IT" baseline="-25000" dirty="0"/>
              <a:t>4</a:t>
            </a:r>
            <a:r>
              <a:rPr lang="it-IT" dirty="0"/>
              <a:t> = {v</a:t>
            </a:r>
            <a:r>
              <a:rPr lang="it-IT" baseline="-25000" dirty="0"/>
              <a:t>2</a:t>
            </a:r>
            <a:r>
              <a:rPr lang="it-IT" dirty="0"/>
              <a:t>, …, v</a:t>
            </a:r>
            <a:r>
              <a:rPr lang="it-IT" baseline="-25000" dirty="0"/>
              <a:t>100 </a:t>
            </a:r>
            <a:r>
              <a:rPr lang="it-IT" dirty="0"/>
              <a:t>, v</a:t>
            </a:r>
            <a:r>
              <a:rPr lang="it-IT" baseline="-25000" dirty="0"/>
              <a:t>101</a:t>
            </a:r>
            <a:r>
              <a:rPr lang="it-IT" dirty="0"/>
              <a:t>} 		 	v</a:t>
            </a:r>
            <a:r>
              <a:rPr lang="it-IT" baseline="-25000" dirty="0"/>
              <a:t>200</a:t>
            </a:r>
            <a:r>
              <a:rPr lang="it-IT" dirty="0"/>
              <a:t> 	</a:t>
            </a:r>
            <a:r>
              <a:rPr lang="it-IT" dirty="0">
                <a:sym typeface="Wingdings" pitchFamily="2" charset="2"/>
              </a:rPr>
              <a:t> {(X</a:t>
            </a:r>
            <a:r>
              <a:rPr lang="it-IT" baseline="-25000" dirty="0">
                <a:sym typeface="Wingdings" pitchFamily="2" charset="2"/>
              </a:rPr>
              <a:t>1</a:t>
            </a:r>
            <a:r>
              <a:rPr lang="it-IT" dirty="0">
                <a:sym typeface="Wingdings" pitchFamily="2" charset="2"/>
              </a:rPr>
              <a:t>, 3, 3)}</a:t>
            </a:r>
            <a:endParaRPr lang="it-IT" dirty="0"/>
          </a:p>
        </p:txBody>
      </p:sp>
    </p:spTree>
    <p:extLst>
      <p:ext uri="{BB962C8B-B14F-4D97-AF65-F5344CB8AC3E}">
        <p14:creationId xmlns:p14="http://schemas.microsoft.com/office/powerpoint/2010/main" val="12437694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C44747-57D3-C74C-851F-4B93C517055A}"/>
              </a:ext>
            </a:extLst>
          </p:cNvPr>
          <p:cNvSpPr>
            <a:spLocks noGrp="1"/>
          </p:cNvSpPr>
          <p:nvPr>
            <p:ph type="title"/>
          </p:nvPr>
        </p:nvSpPr>
        <p:spPr/>
        <p:txBody>
          <a:bodyPr/>
          <a:lstStyle/>
          <a:p>
            <a:r>
              <a:rPr lang="it-IT" dirty="0"/>
              <a:t>(</a:t>
            </a:r>
            <a:r>
              <a:rPr lang="it-IT" dirty="0" err="1"/>
              <a:t>Revised</a:t>
            </a:r>
            <a:r>
              <a:rPr lang="it-IT" dirty="0"/>
              <a:t>) </a:t>
            </a:r>
            <a:r>
              <a:rPr lang="it-IT" dirty="0" err="1"/>
              <a:t>Example</a:t>
            </a:r>
            <a:r>
              <a:rPr lang="it-IT" dirty="0"/>
              <a:t> (4/5)</a:t>
            </a:r>
          </a:p>
        </p:txBody>
      </p:sp>
      <p:sp>
        <p:nvSpPr>
          <p:cNvPr id="3" name="Segnaposto contenuto 2">
            <a:extLst>
              <a:ext uri="{FF2B5EF4-FFF2-40B4-BE49-F238E27FC236}">
                <a16:creationId xmlns:a16="http://schemas.microsoft.com/office/drawing/2014/main" id="{5118540E-9565-A64E-B4D6-50646FDAE502}"/>
              </a:ext>
            </a:extLst>
          </p:cNvPr>
          <p:cNvSpPr>
            <a:spLocks noGrp="1"/>
          </p:cNvSpPr>
          <p:nvPr>
            <p:ph idx="1"/>
          </p:nvPr>
        </p:nvSpPr>
        <p:spPr>
          <a:xfrm>
            <a:off x="434235" y="4158641"/>
            <a:ext cx="11323529" cy="2374378"/>
          </a:xfrm>
        </p:spPr>
        <p:txBody>
          <a:bodyPr>
            <a:normAutofit/>
          </a:bodyPr>
          <a:lstStyle/>
          <a:p>
            <a:r>
              <a:rPr lang="en-US" dirty="0">
                <a:solidFill>
                  <a:srgbClr val="FF0000"/>
                </a:solidFill>
              </a:rPr>
              <a:t>Next candidate is X4 </a:t>
            </a:r>
            <a:br>
              <a:rPr lang="en-US" dirty="0">
                <a:solidFill>
                  <a:srgbClr val="FF0000"/>
                </a:solidFill>
              </a:rPr>
            </a:br>
            <a:r>
              <a:rPr lang="en-US" dirty="0">
                <a:solidFill>
                  <a:srgbClr val="FF0000"/>
                </a:solidFill>
              </a:rPr>
              <a:t>|Q ∩ X4|</a:t>
            </a:r>
            <a:r>
              <a:rPr lang="en-US" baseline="-25000" dirty="0">
                <a:solidFill>
                  <a:srgbClr val="FF0000"/>
                </a:solidFill>
              </a:rPr>
              <a:t>ub</a:t>
            </a:r>
            <a:r>
              <a:rPr lang="en-US" dirty="0">
                <a:solidFill>
                  <a:srgbClr val="FF0000"/>
                </a:solidFill>
              </a:rPr>
              <a:t> = 1+min(4−2,100−1) = 100&gt;1</a:t>
            </a:r>
            <a:br>
              <a:rPr lang="en-US" dirty="0">
                <a:solidFill>
                  <a:srgbClr val="FF0000"/>
                </a:solidFill>
              </a:rPr>
            </a:br>
            <a:r>
              <a:rPr lang="en-US" dirty="0">
                <a:solidFill>
                  <a:srgbClr val="FF0000"/>
                </a:solidFill>
              </a:rPr>
              <a:t>could be useful</a:t>
            </a:r>
            <a:r>
              <a:rPr lang="en-US" dirty="0"/>
              <a:t>: we read X4, and compute the exact intersection size which is 2, so we update the queue: {(X1, 3), (X4, 2)}. </a:t>
            </a:r>
          </a:p>
          <a:p>
            <a:endParaRPr lang="it-IT" dirty="0"/>
          </a:p>
        </p:txBody>
      </p:sp>
      <p:sp>
        <p:nvSpPr>
          <p:cNvPr id="14" name="CasellaDiTesto 13">
            <a:extLst>
              <a:ext uri="{FF2B5EF4-FFF2-40B4-BE49-F238E27FC236}">
                <a16:creationId xmlns:a16="http://schemas.microsoft.com/office/drawing/2014/main" id="{3AAC668B-EEBF-AD4C-88B9-0D9D952E8705}"/>
              </a:ext>
            </a:extLst>
          </p:cNvPr>
          <p:cNvSpPr txBox="1"/>
          <p:nvPr/>
        </p:nvSpPr>
        <p:spPr>
          <a:xfrm>
            <a:off x="434234" y="3361368"/>
            <a:ext cx="11323529" cy="461665"/>
          </a:xfrm>
          <a:prstGeom prst="rect">
            <a:avLst/>
          </a:prstGeom>
          <a:noFill/>
        </p:spPr>
        <p:txBody>
          <a:bodyPr wrap="square" rtlCol="0">
            <a:spAutoFit/>
          </a:bodyPr>
          <a:lstStyle/>
          <a:p>
            <a:r>
              <a:rPr lang="en-US" sz="2400" dirty="0">
                <a:solidFill>
                  <a:srgbClr val="FF0000"/>
                </a:solidFill>
              </a:rPr>
              <a:t>Q = {x</a:t>
            </a:r>
            <a:r>
              <a:rPr lang="en-US" sz="2400" baseline="-25000" dirty="0">
                <a:solidFill>
                  <a:srgbClr val="FF0000"/>
                </a:solidFill>
              </a:rPr>
              <a:t>1</a:t>
            </a:r>
            <a:r>
              <a:rPr lang="en-US" sz="2400" dirty="0">
                <a:solidFill>
                  <a:srgbClr val="FF0000"/>
                </a:solidFill>
              </a:rPr>
              <a:t>, x</a:t>
            </a:r>
            <a:r>
              <a:rPr lang="en-US" sz="2400" baseline="-25000" dirty="0">
                <a:solidFill>
                  <a:srgbClr val="FF0000"/>
                </a:solidFill>
              </a:rPr>
              <a:t>2</a:t>
            </a:r>
            <a:r>
              <a:rPr lang="en-US" sz="2400" dirty="0">
                <a:solidFill>
                  <a:srgbClr val="FF0000"/>
                </a:solidFill>
              </a:rPr>
              <a:t>, x</a:t>
            </a:r>
            <a:r>
              <a:rPr lang="en-US" sz="2400" baseline="-25000" dirty="0">
                <a:solidFill>
                  <a:srgbClr val="FF0000"/>
                </a:solidFill>
              </a:rPr>
              <a:t>100</a:t>
            </a:r>
            <a:r>
              <a:rPr lang="en-US" sz="2400" dirty="0">
                <a:solidFill>
                  <a:srgbClr val="FF0000"/>
                </a:solidFill>
              </a:rPr>
              <a:t>, x</a:t>
            </a:r>
            <a:r>
              <a:rPr lang="en-US" sz="2400" baseline="-25000" dirty="0">
                <a:solidFill>
                  <a:srgbClr val="FF0000"/>
                </a:solidFill>
              </a:rPr>
              <a:t>200</a:t>
            </a:r>
            <a:r>
              <a:rPr lang="en-US" sz="2400" dirty="0">
                <a:solidFill>
                  <a:srgbClr val="FF0000"/>
                </a:solidFill>
              </a:rPr>
              <a:t>}             k= 2                        </a:t>
            </a:r>
            <a:r>
              <a:rPr lang="el-GR" sz="2400" b="1" dirty="0">
                <a:latin typeface="Avenir Next" panose="020B0503020202020204" pitchFamily="34" charset="0"/>
              </a:rPr>
              <a:t>ω</a:t>
            </a:r>
            <a:r>
              <a:rPr lang="it-IT" sz="2400" b="1" dirty="0">
                <a:latin typeface="Avenir Next" panose="020B0503020202020204" pitchFamily="34" charset="0"/>
              </a:rPr>
              <a:t> = [(X</a:t>
            </a:r>
            <a:r>
              <a:rPr lang="it-IT" sz="2400" b="1" baseline="-25000" dirty="0">
                <a:latin typeface="Avenir Next" panose="020B0503020202020204" pitchFamily="34" charset="0"/>
              </a:rPr>
              <a:t>1</a:t>
            </a:r>
            <a:r>
              <a:rPr lang="it-IT" sz="2400" b="1" dirty="0">
                <a:latin typeface="Avenir Next" panose="020B0503020202020204" pitchFamily="34" charset="0"/>
              </a:rPr>
              <a:t>, 3), (X</a:t>
            </a:r>
            <a:r>
              <a:rPr lang="it-IT" sz="2400" b="1" baseline="-25000" dirty="0">
                <a:latin typeface="Avenir Next" panose="020B0503020202020204" pitchFamily="34" charset="0"/>
              </a:rPr>
              <a:t>4</a:t>
            </a:r>
            <a:r>
              <a:rPr lang="it-IT" sz="2400" b="1" dirty="0">
                <a:latin typeface="Avenir Next" panose="020B0503020202020204" pitchFamily="34" charset="0"/>
              </a:rPr>
              <a:t>, 2)]</a:t>
            </a:r>
            <a:endParaRPr lang="en-US" sz="2400" dirty="0">
              <a:solidFill>
                <a:srgbClr val="FF0000"/>
              </a:solidFill>
            </a:endParaRPr>
          </a:p>
        </p:txBody>
      </p:sp>
      <p:sp>
        <p:nvSpPr>
          <p:cNvPr id="16" name="Rettangolo 15">
            <a:extLst>
              <a:ext uri="{FF2B5EF4-FFF2-40B4-BE49-F238E27FC236}">
                <a16:creationId xmlns:a16="http://schemas.microsoft.com/office/drawing/2014/main" id="{62BB1959-2AF2-6C48-B4C9-9224A5E1CF5A}"/>
              </a:ext>
            </a:extLst>
          </p:cNvPr>
          <p:cNvSpPr/>
          <p:nvPr/>
        </p:nvSpPr>
        <p:spPr>
          <a:xfrm>
            <a:off x="8665490" y="1867072"/>
            <a:ext cx="1455540" cy="404221"/>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Segnaposto contenuto 2">
            <a:extLst>
              <a:ext uri="{FF2B5EF4-FFF2-40B4-BE49-F238E27FC236}">
                <a16:creationId xmlns:a16="http://schemas.microsoft.com/office/drawing/2014/main" id="{17FB62D7-F23D-564E-9337-AA42ACC8DF98}"/>
              </a:ext>
            </a:extLst>
          </p:cNvPr>
          <p:cNvSpPr txBox="1">
            <a:spLocks/>
          </p:cNvSpPr>
          <p:nvPr/>
        </p:nvSpPr>
        <p:spPr>
          <a:xfrm>
            <a:off x="622124" y="1512780"/>
            <a:ext cx="11323529" cy="168892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X</a:t>
            </a:r>
            <a:r>
              <a:rPr lang="it-IT" baseline="-25000" dirty="0"/>
              <a:t>1</a:t>
            </a:r>
            <a:r>
              <a:rPr lang="it-IT" dirty="0"/>
              <a:t> = {v</a:t>
            </a:r>
            <a:r>
              <a:rPr lang="it-IT" baseline="-25000" dirty="0"/>
              <a:t>1</a:t>
            </a:r>
            <a:r>
              <a:rPr lang="it-IT" dirty="0"/>
              <a:t>, v</a:t>
            </a:r>
            <a:r>
              <a:rPr lang="it-IT" baseline="-25000" dirty="0"/>
              <a:t>100</a:t>
            </a:r>
            <a:r>
              <a:rPr lang="it-IT" dirty="0"/>
              <a:t>, v</a:t>
            </a:r>
            <a:r>
              <a:rPr lang="it-IT" baseline="-25000" dirty="0"/>
              <a:t>200</a:t>
            </a:r>
            <a:r>
              <a:rPr lang="it-IT" dirty="0"/>
              <a:t>} 			v</a:t>
            </a:r>
            <a:r>
              <a:rPr lang="it-IT" baseline="-25000" dirty="0"/>
              <a:t>1</a:t>
            </a:r>
            <a:r>
              <a:rPr lang="it-IT" dirty="0"/>
              <a:t> 	</a:t>
            </a:r>
            <a:r>
              <a:rPr lang="it-IT" dirty="0">
                <a:sym typeface="Wingdings" pitchFamily="2" charset="2"/>
              </a:rPr>
              <a:t> {(X</a:t>
            </a:r>
            <a:r>
              <a:rPr lang="it-IT" baseline="-25000" dirty="0">
                <a:sym typeface="Wingdings" pitchFamily="2" charset="2"/>
              </a:rPr>
              <a:t>1</a:t>
            </a:r>
            <a:r>
              <a:rPr lang="it-IT" dirty="0">
                <a:sym typeface="Wingdings" pitchFamily="2" charset="2"/>
              </a:rPr>
              <a:t>,1, 3)}</a:t>
            </a:r>
            <a:br>
              <a:rPr lang="it-IT" dirty="0"/>
            </a:br>
            <a:br>
              <a:rPr lang="it-IT" dirty="0"/>
            </a:br>
            <a:r>
              <a:rPr lang="it-IT" dirty="0"/>
              <a:t>X</a:t>
            </a:r>
            <a:r>
              <a:rPr lang="it-IT" baseline="-25000" dirty="0"/>
              <a:t>2</a:t>
            </a:r>
            <a:r>
              <a:rPr lang="it-IT" dirty="0"/>
              <a:t> = {v</a:t>
            </a:r>
            <a:r>
              <a:rPr lang="it-IT" baseline="-25000" dirty="0"/>
              <a:t>2</a:t>
            </a:r>
            <a:r>
              <a:rPr lang="it-IT" dirty="0"/>
              <a:t>, v</a:t>
            </a:r>
            <a:r>
              <a:rPr lang="it-IT" baseline="-25000" dirty="0"/>
              <a:t>5</a:t>
            </a:r>
            <a:r>
              <a:rPr lang="it-IT" dirty="0"/>
              <a:t>} 			 	v</a:t>
            </a:r>
            <a:r>
              <a:rPr lang="it-IT" baseline="-25000" dirty="0"/>
              <a:t>2</a:t>
            </a:r>
            <a:r>
              <a:rPr lang="it-IT" dirty="0"/>
              <a:t> 	</a:t>
            </a:r>
            <a:r>
              <a:rPr lang="it-IT" dirty="0">
                <a:sym typeface="Wingdings" pitchFamily="2" charset="2"/>
              </a:rPr>
              <a:t> </a:t>
            </a:r>
            <a:r>
              <a:rPr lang="it-IT" dirty="0"/>
              <a:t>{(X</a:t>
            </a:r>
            <a:r>
              <a:rPr lang="it-IT" baseline="-25000" dirty="0"/>
              <a:t>2,</a:t>
            </a:r>
            <a:r>
              <a:rPr lang="it-IT" dirty="0"/>
              <a:t> 1, 2), (X</a:t>
            </a:r>
            <a:r>
              <a:rPr lang="it-IT" baseline="-25000" dirty="0"/>
              <a:t>3</a:t>
            </a:r>
            <a:r>
              <a:rPr lang="it-IT" dirty="0"/>
              <a:t>, 1, 1), (X</a:t>
            </a:r>
            <a:r>
              <a:rPr lang="it-IT" baseline="-25000" dirty="0"/>
              <a:t>4, </a:t>
            </a:r>
            <a:r>
              <a:rPr lang="it-IT" dirty="0"/>
              <a:t> 1, 100)}</a:t>
            </a:r>
            <a:br>
              <a:rPr lang="it-IT" dirty="0"/>
            </a:br>
            <a:br>
              <a:rPr lang="it-IT" dirty="0"/>
            </a:br>
            <a:r>
              <a:rPr lang="it-IT" dirty="0"/>
              <a:t>X</a:t>
            </a:r>
            <a:r>
              <a:rPr lang="it-IT" baseline="-25000" dirty="0"/>
              <a:t>3</a:t>
            </a:r>
            <a:r>
              <a:rPr lang="it-IT" dirty="0"/>
              <a:t> = {v</a:t>
            </a:r>
            <a:r>
              <a:rPr lang="it-IT" baseline="-25000" dirty="0"/>
              <a:t>2</a:t>
            </a:r>
            <a:r>
              <a:rPr lang="it-IT" dirty="0"/>
              <a:t>} 			 	v</a:t>
            </a:r>
            <a:r>
              <a:rPr lang="it-IT" baseline="-25000" dirty="0"/>
              <a:t>100</a:t>
            </a:r>
            <a:r>
              <a:rPr lang="it-IT" dirty="0"/>
              <a:t> 	</a:t>
            </a:r>
            <a:r>
              <a:rPr lang="it-IT" dirty="0">
                <a:sym typeface="Wingdings" pitchFamily="2" charset="2"/>
              </a:rPr>
              <a:t></a:t>
            </a:r>
            <a:r>
              <a:rPr lang="it-IT" dirty="0"/>
              <a:t> {(X</a:t>
            </a:r>
            <a:r>
              <a:rPr lang="it-IT" baseline="-25000" dirty="0"/>
              <a:t>1</a:t>
            </a:r>
            <a:r>
              <a:rPr lang="it-IT" dirty="0"/>
              <a:t>, 2, 3), (X</a:t>
            </a:r>
            <a:r>
              <a:rPr lang="it-IT" baseline="-25000" dirty="0"/>
              <a:t>4</a:t>
            </a:r>
            <a:r>
              <a:rPr lang="it-IT" dirty="0"/>
              <a:t>, 99, 100)} </a:t>
            </a:r>
            <a:br>
              <a:rPr lang="it-IT" dirty="0"/>
            </a:br>
            <a:br>
              <a:rPr lang="it-IT" dirty="0"/>
            </a:br>
            <a:r>
              <a:rPr lang="it-IT" dirty="0"/>
              <a:t>X</a:t>
            </a:r>
            <a:r>
              <a:rPr lang="it-IT" baseline="-25000" dirty="0"/>
              <a:t>4</a:t>
            </a:r>
            <a:r>
              <a:rPr lang="it-IT" dirty="0"/>
              <a:t> = {v</a:t>
            </a:r>
            <a:r>
              <a:rPr lang="it-IT" baseline="-25000" dirty="0"/>
              <a:t>2</a:t>
            </a:r>
            <a:r>
              <a:rPr lang="it-IT" dirty="0"/>
              <a:t>, …, v</a:t>
            </a:r>
            <a:r>
              <a:rPr lang="it-IT" baseline="-25000" dirty="0"/>
              <a:t>100 </a:t>
            </a:r>
            <a:r>
              <a:rPr lang="it-IT" dirty="0"/>
              <a:t>, v</a:t>
            </a:r>
            <a:r>
              <a:rPr lang="it-IT" baseline="-25000" dirty="0"/>
              <a:t>101</a:t>
            </a:r>
            <a:r>
              <a:rPr lang="it-IT" dirty="0"/>
              <a:t>} 		 	v</a:t>
            </a:r>
            <a:r>
              <a:rPr lang="it-IT" baseline="-25000" dirty="0"/>
              <a:t>200</a:t>
            </a:r>
            <a:r>
              <a:rPr lang="it-IT" dirty="0"/>
              <a:t> 	</a:t>
            </a:r>
            <a:r>
              <a:rPr lang="it-IT" dirty="0">
                <a:sym typeface="Wingdings" pitchFamily="2" charset="2"/>
              </a:rPr>
              <a:t> {(X</a:t>
            </a:r>
            <a:r>
              <a:rPr lang="it-IT" baseline="-25000" dirty="0">
                <a:sym typeface="Wingdings" pitchFamily="2" charset="2"/>
              </a:rPr>
              <a:t>1</a:t>
            </a:r>
            <a:r>
              <a:rPr lang="it-IT" dirty="0">
                <a:sym typeface="Wingdings" pitchFamily="2" charset="2"/>
              </a:rPr>
              <a:t>, 3, 3)}</a:t>
            </a:r>
            <a:endParaRPr lang="it-IT" dirty="0"/>
          </a:p>
        </p:txBody>
      </p:sp>
    </p:spTree>
    <p:extLst>
      <p:ext uri="{BB962C8B-B14F-4D97-AF65-F5344CB8AC3E}">
        <p14:creationId xmlns:p14="http://schemas.microsoft.com/office/powerpoint/2010/main" val="2062211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A50EAE-6114-6A46-ABFF-D86D536093DB}"/>
              </a:ext>
            </a:extLst>
          </p:cNvPr>
          <p:cNvSpPr>
            <a:spLocks noGrp="1"/>
          </p:cNvSpPr>
          <p:nvPr>
            <p:ph type="title"/>
          </p:nvPr>
        </p:nvSpPr>
        <p:spPr/>
        <p:txBody>
          <a:bodyPr/>
          <a:lstStyle/>
          <a:p>
            <a:r>
              <a:rPr lang="it-IT" dirty="0"/>
              <a:t>(</a:t>
            </a:r>
            <a:r>
              <a:rPr lang="it-IT" dirty="0" err="1"/>
              <a:t>Revised</a:t>
            </a:r>
            <a:r>
              <a:rPr lang="it-IT" dirty="0"/>
              <a:t>) </a:t>
            </a:r>
            <a:r>
              <a:rPr lang="it-IT" dirty="0" err="1"/>
              <a:t>Example</a:t>
            </a:r>
            <a:r>
              <a:rPr lang="it-IT" dirty="0"/>
              <a:t> (5/5)</a:t>
            </a:r>
          </a:p>
        </p:txBody>
      </p:sp>
      <p:sp>
        <p:nvSpPr>
          <p:cNvPr id="3" name="Segnaposto contenuto 2">
            <a:extLst>
              <a:ext uri="{FF2B5EF4-FFF2-40B4-BE49-F238E27FC236}">
                <a16:creationId xmlns:a16="http://schemas.microsoft.com/office/drawing/2014/main" id="{9D33E4D3-E712-374D-BF88-30E41BE1EE89}"/>
              </a:ext>
            </a:extLst>
          </p:cNvPr>
          <p:cNvSpPr>
            <a:spLocks noGrp="1"/>
          </p:cNvSpPr>
          <p:nvPr>
            <p:ph idx="1"/>
          </p:nvPr>
        </p:nvSpPr>
        <p:spPr>
          <a:xfrm>
            <a:off x="434235" y="4562739"/>
            <a:ext cx="11323529" cy="1970280"/>
          </a:xfrm>
        </p:spPr>
        <p:txBody>
          <a:bodyPr>
            <a:normAutofit/>
          </a:bodyPr>
          <a:lstStyle/>
          <a:p>
            <a:r>
              <a:rPr lang="en-US" dirty="0"/>
              <a:t>We continue to read the third posting list v</a:t>
            </a:r>
            <a:r>
              <a:rPr lang="en-US" baseline="-25000" dirty="0"/>
              <a:t>100</a:t>
            </a:r>
            <a:r>
              <a:rPr lang="en-US" dirty="0"/>
              <a:t>, and we can skip both X</a:t>
            </a:r>
            <a:r>
              <a:rPr lang="en-US" baseline="-25000" dirty="0"/>
              <a:t>1</a:t>
            </a:r>
            <a:r>
              <a:rPr lang="en-US" dirty="0"/>
              <a:t> and X</a:t>
            </a:r>
            <a:r>
              <a:rPr lang="en-US" baseline="-25000" dirty="0"/>
              <a:t>4</a:t>
            </a:r>
            <a:r>
              <a:rPr lang="en-US" dirty="0"/>
              <a:t> as we have seen them before. </a:t>
            </a:r>
          </a:p>
          <a:p>
            <a:r>
              <a:rPr lang="en-US" dirty="0"/>
              <a:t>We have read 3 posting lists, the prefix size is 4−2+1 = 3, thus v</a:t>
            </a:r>
            <a:r>
              <a:rPr lang="en-US" baseline="-25000" dirty="0"/>
              <a:t>100</a:t>
            </a:r>
            <a:r>
              <a:rPr lang="en-US" dirty="0"/>
              <a:t> is the last posting list. We skip v</a:t>
            </a:r>
            <a:r>
              <a:rPr lang="en-US" baseline="-25000" dirty="0"/>
              <a:t>200</a:t>
            </a:r>
            <a:r>
              <a:rPr lang="en-US" dirty="0"/>
              <a:t> and terminate search.</a:t>
            </a:r>
          </a:p>
          <a:p>
            <a:endParaRPr lang="en-US" dirty="0"/>
          </a:p>
        </p:txBody>
      </p:sp>
      <p:sp>
        <p:nvSpPr>
          <p:cNvPr id="10" name="CasellaDiTesto 9">
            <a:extLst>
              <a:ext uri="{FF2B5EF4-FFF2-40B4-BE49-F238E27FC236}">
                <a16:creationId xmlns:a16="http://schemas.microsoft.com/office/drawing/2014/main" id="{64A0DA31-9C06-584E-A785-F7B358EDAA37}"/>
              </a:ext>
            </a:extLst>
          </p:cNvPr>
          <p:cNvSpPr txBox="1"/>
          <p:nvPr/>
        </p:nvSpPr>
        <p:spPr>
          <a:xfrm>
            <a:off x="434234" y="3361368"/>
            <a:ext cx="11323529" cy="461665"/>
          </a:xfrm>
          <a:prstGeom prst="rect">
            <a:avLst/>
          </a:prstGeom>
          <a:noFill/>
        </p:spPr>
        <p:txBody>
          <a:bodyPr wrap="square" rtlCol="0">
            <a:spAutoFit/>
          </a:bodyPr>
          <a:lstStyle/>
          <a:p>
            <a:r>
              <a:rPr lang="en-US" sz="2400" dirty="0">
                <a:solidFill>
                  <a:srgbClr val="FF0000"/>
                </a:solidFill>
              </a:rPr>
              <a:t>Q = {v</a:t>
            </a:r>
            <a:r>
              <a:rPr lang="en-US" sz="2400" baseline="-25000" dirty="0">
                <a:solidFill>
                  <a:srgbClr val="FF0000"/>
                </a:solidFill>
              </a:rPr>
              <a:t>1</a:t>
            </a:r>
            <a:r>
              <a:rPr lang="en-US" sz="2400" dirty="0">
                <a:solidFill>
                  <a:srgbClr val="FF0000"/>
                </a:solidFill>
              </a:rPr>
              <a:t>, v</a:t>
            </a:r>
            <a:r>
              <a:rPr lang="en-US" sz="2400" baseline="-25000" dirty="0">
                <a:solidFill>
                  <a:srgbClr val="FF0000"/>
                </a:solidFill>
              </a:rPr>
              <a:t>2</a:t>
            </a:r>
            <a:r>
              <a:rPr lang="en-US" sz="2400" dirty="0">
                <a:solidFill>
                  <a:srgbClr val="FF0000"/>
                </a:solidFill>
              </a:rPr>
              <a:t>, v</a:t>
            </a:r>
            <a:r>
              <a:rPr lang="en-US" sz="2400" baseline="-25000" dirty="0">
                <a:solidFill>
                  <a:srgbClr val="FF0000"/>
                </a:solidFill>
              </a:rPr>
              <a:t>100</a:t>
            </a:r>
            <a:r>
              <a:rPr lang="en-US" sz="2400" dirty="0">
                <a:solidFill>
                  <a:srgbClr val="FF0000"/>
                </a:solidFill>
              </a:rPr>
              <a:t>, v</a:t>
            </a:r>
            <a:r>
              <a:rPr lang="en-US" sz="2400" baseline="-25000" dirty="0">
                <a:solidFill>
                  <a:srgbClr val="FF0000"/>
                </a:solidFill>
              </a:rPr>
              <a:t>200</a:t>
            </a:r>
            <a:r>
              <a:rPr lang="en-US" sz="2400" dirty="0">
                <a:solidFill>
                  <a:srgbClr val="FF0000"/>
                </a:solidFill>
              </a:rPr>
              <a:t>}             k= 2                        </a:t>
            </a:r>
            <a:r>
              <a:rPr lang="el-GR" sz="2400" b="1" dirty="0">
                <a:latin typeface="Avenir Next" panose="020B0503020202020204" pitchFamily="34" charset="0"/>
              </a:rPr>
              <a:t>ω</a:t>
            </a:r>
            <a:r>
              <a:rPr lang="it-IT" sz="2400" b="1" dirty="0">
                <a:latin typeface="Avenir Next" panose="020B0503020202020204" pitchFamily="34" charset="0"/>
              </a:rPr>
              <a:t> = [(X</a:t>
            </a:r>
            <a:r>
              <a:rPr lang="it-IT" sz="2400" b="1" baseline="-25000" dirty="0">
                <a:latin typeface="Avenir Next" panose="020B0503020202020204" pitchFamily="34" charset="0"/>
              </a:rPr>
              <a:t>1</a:t>
            </a:r>
            <a:r>
              <a:rPr lang="it-IT" sz="2400" b="1" dirty="0">
                <a:latin typeface="Avenir Next" panose="020B0503020202020204" pitchFamily="34" charset="0"/>
              </a:rPr>
              <a:t>, 3), (X</a:t>
            </a:r>
            <a:r>
              <a:rPr lang="it-IT" sz="2400" b="1" baseline="-25000" dirty="0">
                <a:latin typeface="Avenir Next" panose="020B0503020202020204" pitchFamily="34" charset="0"/>
              </a:rPr>
              <a:t>4</a:t>
            </a:r>
            <a:r>
              <a:rPr lang="it-IT" sz="2400" b="1" dirty="0">
                <a:latin typeface="Avenir Next" panose="020B0503020202020204" pitchFamily="34" charset="0"/>
              </a:rPr>
              <a:t>, 2)]</a:t>
            </a:r>
            <a:endParaRPr lang="en-US" sz="2400" dirty="0">
              <a:solidFill>
                <a:srgbClr val="FF0000"/>
              </a:solidFill>
            </a:endParaRPr>
          </a:p>
        </p:txBody>
      </p:sp>
      <p:sp>
        <p:nvSpPr>
          <p:cNvPr id="11" name="Rettangolo 10">
            <a:extLst>
              <a:ext uri="{FF2B5EF4-FFF2-40B4-BE49-F238E27FC236}">
                <a16:creationId xmlns:a16="http://schemas.microsoft.com/office/drawing/2014/main" id="{31639341-A7F5-0F4C-B027-C27DCA1D70D1}"/>
              </a:ext>
            </a:extLst>
          </p:cNvPr>
          <p:cNvSpPr/>
          <p:nvPr/>
        </p:nvSpPr>
        <p:spPr>
          <a:xfrm>
            <a:off x="5173249" y="2357243"/>
            <a:ext cx="668753" cy="404220"/>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F7224287-BCF8-6C49-B3BF-157E0E36C7E7}"/>
              </a:ext>
            </a:extLst>
          </p:cNvPr>
          <p:cNvSpPr txBox="1">
            <a:spLocks/>
          </p:cNvSpPr>
          <p:nvPr/>
        </p:nvSpPr>
        <p:spPr>
          <a:xfrm>
            <a:off x="622124" y="1512780"/>
            <a:ext cx="11323529" cy="168892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X</a:t>
            </a:r>
            <a:r>
              <a:rPr lang="it-IT" baseline="-25000" dirty="0"/>
              <a:t>1</a:t>
            </a:r>
            <a:r>
              <a:rPr lang="it-IT" dirty="0"/>
              <a:t> = {v</a:t>
            </a:r>
            <a:r>
              <a:rPr lang="it-IT" baseline="-25000" dirty="0"/>
              <a:t>1</a:t>
            </a:r>
            <a:r>
              <a:rPr lang="it-IT" dirty="0"/>
              <a:t>, v</a:t>
            </a:r>
            <a:r>
              <a:rPr lang="it-IT" baseline="-25000" dirty="0"/>
              <a:t>100</a:t>
            </a:r>
            <a:r>
              <a:rPr lang="it-IT" dirty="0"/>
              <a:t>, v</a:t>
            </a:r>
            <a:r>
              <a:rPr lang="it-IT" baseline="-25000" dirty="0"/>
              <a:t>200</a:t>
            </a:r>
            <a:r>
              <a:rPr lang="it-IT" dirty="0"/>
              <a:t>} 			v</a:t>
            </a:r>
            <a:r>
              <a:rPr lang="it-IT" baseline="-25000" dirty="0"/>
              <a:t>1</a:t>
            </a:r>
            <a:r>
              <a:rPr lang="it-IT" dirty="0"/>
              <a:t> 	</a:t>
            </a:r>
            <a:r>
              <a:rPr lang="it-IT" dirty="0">
                <a:sym typeface="Wingdings" pitchFamily="2" charset="2"/>
              </a:rPr>
              <a:t> {(X</a:t>
            </a:r>
            <a:r>
              <a:rPr lang="it-IT" baseline="-25000" dirty="0">
                <a:sym typeface="Wingdings" pitchFamily="2" charset="2"/>
              </a:rPr>
              <a:t>1</a:t>
            </a:r>
            <a:r>
              <a:rPr lang="it-IT" dirty="0">
                <a:sym typeface="Wingdings" pitchFamily="2" charset="2"/>
              </a:rPr>
              <a:t>,1, 3)}</a:t>
            </a:r>
            <a:br>
              <a:rPr lang="it-IT" dirty="0"/>
            </a:br>
            <a:br>
              <a:rPr lang="it-IT" dirty="0"/>
            </a:br>
            <a:r>
              <a:rPr lang="it-IT" dirty="0"/>
              <a:t>X</a:t>
            </a:r>
            <a:r>
              <a:rPr lang="it-IT" baseline="-25000" dirty="0"/>
              <a:t>2</a:t>
            </a:r>
            <a:r>
              <a:rPr lang="it-IT" dirty="0"/>
              <a:t> = {v</a:t>
            </a:r>
            <a:r>
              <a:rPr lang="it-IT" baseline="-25000" dirty="0"/>
              <a:t>2</a:t>
            </a:r>
            <a:r>
              <a:rPr lang="it-IT" dirty="0"/>
              <a:t>, v</a:t>
            </a:r>
            <a:r>
              <a:rPr lang="it-IT" baseline="-25000" dirty="0"/>
              <a:t>5</a:t>
            </a:r>
            <a:r>
              <a:rPr lang="it-IT" dirty="0"/>
              <a:t>} 			 	v</a:t>
            </a:r>
            <a:r>
              <a:rPr lang="it-IT" baseline="-25000" dirty="0"/>
              <a:t>2</a:t>
            </a:r>
            <a:r>
              <a:rPr lang="it-IT" dirty="0"/>
              <a:t> 	</a:t>
            </a:r>
            <a:r>
              <a:rPr lang="it-IT" dirty="0">
                <a:sym typeface="Wingdings" pitchFamily="2" charset="2"/>
              </a:rPr>
              <a:t> </a:t>
            </a:r>
            <a:r>
              <a:rPr lang="it-IT" dirty="0"/>
              <a:t>{(X</a:t>
            </a:r>
            <a:r>
              <a:rPr lang="it-IT" baseline="-25000" dirty="0"/>
              <a:t>2,</a:t>
            </a:r>
            <a:r>
              <a:rPr lang="it-IT" dirty="0"/>
              <a:t> 1, 2), (X</a:t>
            </a:r>
            <a:r>
              <a:rPr lang="it-IT" baseline="-25000" dirty="0"/>
              <a:t>3</a:t>
            </a:r>
            <a:r>
              <a:rPr lang="it-IT" dirty="0"/>
              <a:t>, 1, 1), (X</a:t>
            </a:r>
            <a:r>
              <a:rPr lang="it-IT" baseline="-25000" dirty="0"/>
              <a:t>4, </a:t>
            </a:r>
            <a:r>
              <a:rPr lang="it-IT" dirty="0"/>
              <a:t> 1, 100)}</a:t>
            </a:r>
            <a:br>
              <a:rPr lang="it-IT" dirty="0"/>
            </a:br>
            <a:br>
              <a:rPr lang="it-IT" dirty="0"/>
            </a:br>
            <a:r>
              <a:rPr lang="it-IT" dirty="0"/>
              <a:t>X</a:t>
            </a:r>
            <a:r>
              <a:rPr lang="it-IT" baseline="-25000" dirty="0"/>
              <a:t>3</a:t>
            </a:r>
            <a:r>
              <a:rPr lang="it-IT" dirty="0"/>
              <a:t> = {v</a:t>
            </a:r>
            <a:r>
              <a:rPr lang="it-IT" baseline="-25000" dirty="0"/>
              <a:t>2</a:t>
            </a:r>
            <a:r>
              <a:rPr lang="it-IT" dirty="0"/>
              <a:t>} 			 	v</a:t>
            </a:r>
            <a:r>
              <a:rPr lang="it-IT" baseline="-25000" dirty="0"/>
              <a:t>100</a:t>
            </a:r>
            <a:r>
              <a:rPr lang="it-IT" dirty="0"/>
              <a:t> 	</a:t>
            </a:r>
            <a:r>
              <a:rPr lang="it-IT" dirty="0">
                <a:sym typeface="Wingdings" pitchFamily="2" charset="2"/>
              </a:rPr>
              <a:t></a:t>
            </a:r>
            <a:r>
              <a:rPr lang="it-IT" dirty="0"/>
              <a:t> {(X</a:t>
            </a:r>
            <a:r>
              <a:rPr lang="it-IT" baseline="-25000" dirty="0"/>
              <a:t>1</a:t>
            </a:r>
            <a:r>
              <a:rPr lang="it-IT" dirty="0"/>
              <a:t>, 2, 3), (X</a:t>
            </a:r>
            <a:r>
              <a:rPr lang="it-IT" baseline="-25000" dirty="0"/>
              <a:t>4</a:t>
            </a:r>
            <a:r>
              <a:rPr lang="it-IT" dirty="0"/>
              <a:t>, 99, 100)} </a:t>
            </a:r>
            <a:br>
              <a:rPr lang="it-IT" dirty="0"/>
            </a:br>
            <a:br>
              <a:rPr lang="it-IT" dirty="0"/>
            </a:br>
            <a:r>
              <a:rPr lang="it-IT" dirty="0"/>
              <a:t>X</a:t>
            </a:r>
            <a:r>
              <a:rPr lang="it-IT" baseline="-25000" dirty="0"/>
              <a:t>4</a:t>
            </a:r>
            <a:r>
              <a:rPr lang="it-IT" dirty="0"/>
              <a:t> = {v</a:t>
            </a:r>
            <a:r>
              <a:rPr lang="it-IT" baseline="-25000" dirty="0"/>
              <a:t>2</a:t>
            </a:r>
            <a:r>
              <a:rPr lang="it-IT" dirty="0"/>
              <a:t>, …, v</a:t>
            </a:r>
            <a:r>
              <a:rPr lang="it-IT" baseline="-25000" dirty="0"/>
              <a:t>100 </a:t>
            </a:r>
            <a:r>
              <a:rPr lang="it-IT" dirty="0"/>
              <a:t>, v</a:t>
            </a:r>
            <a:r>
              <a:rPr lang="it-IT" baseline="-25000" dirty="0"/>
              <a:t>101</a:t>
            </a:r>
            <a:r>
              <a:rPr lang="it-IT" dirty="0"/>
              <a:t>} 		 	v</a:t>
            </a:r>
            <a:r>
              <a:rPr lang="it-IT" baseline="-25000" dirty="0"/>
              <a:t>200</a:t>
            </a:r>
            <a:r>
              <a:rPr lang="it-IT" dirty="0"/>
              <a:t> 	</a:t>
            </a:r>
            <a:r>
              <a:rPr lang="it-IT" dirty="0">
                <a:sym typeface="Wingdings" pitchFamily="2" charset="2"/>
              </a:rPr>
              <a:t> {(X</a:t>
            </a:r>
            <a:r>
              <a:rPr lang="it-IT" baseline="-25000" dirty="0">
                <a:sym typeface="Wingdings" pitchFamily="2" charset="2"/>
              </a:rPr>
              <a:t>1</a:t>
            </a:r>
            <a:r>
              <a:rPr lang="it-IT" dirty="0">
                <a:sym typeface="Wingdings" pitchFamily="2" charset="2"/>
              </a:rPr>
              <a:t>, 3, 3)}</a:t>
            </a:r>
            <a:endParaRPr lang="it-IT" dirty="0"/>
          </a:p>
        </p:txBody>
      </p:sp>
    </p:spTree>
    <p:extLst>
      <p:ext uri="{BB962C8B-B14F-4D97-AF65-F5344CB8AC3E}">
        <p14:creationId xmlns:p14="http://schemas.microsoft.com/office/powerpoint/2010/main" val="3483340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72BD57-E9B5-994A-B474-56C9DFCA7A4B}"/>
              </a:ext>
            </a:extLst>
          </p:cNvPr>
          <p:cNvSpPr>
            <a:spLocks noGrp="1"/>
          </p:cNvSpPr>
          <p:nvPr>
            <p:ph type="title"/>
          </p:nvPr>
        </p:nvSpPr>
        <p:spPr/>
        <p:txBody>
          <a:bodyPr/>
          <a:lstStyle/>
          <a:p>
            <a:r>
              <a:rPr lang="en-US" dirty="0"/>
              <a:t>Second solution (</a:t>
            </a:r>
            <a:r>
              <a:rPr lang="en-US" dirty="0" err="1"/>
              <a:t>ProbeSet</a:t>
            </a:r>
            <a:r>
              <a:rPr lang="en-US" dirty="0"/>
              <a:t>)</a:t>
            </a:r>
            <a:endParaRPr lang="it-IT" dirty="0"/>
          </a:p>
        </p:txBody>
      </p:sp>
      <p:sp>
        <p:nvSpPr>
          <p:cNvPr id="3" name="Segnaposto contenuto 2">
            <a:extLst>
              <a:ext uri="{FF2B5EF4-FFF2-40B4-BE49-F238E27FC236}">
                <a16:creationId xmlns:a16="http://schemas.microsoft.com/office/drawing/2014/main" id="{C9C31846-FD6A-6C46-9326-5C00E132FDEF}"/>
              </a:ext>
            </a:extLst>
          </p:cNvPr>
          <p:cNvSpPr>
            <a:spLocks noGrp="1"/>
          </p:cNvSpPr>
          <p:nvPr>
            <p:ph idx="1"/>
          </p:nvPr>
        </p:nvSpPr>
        <p:spPr/>
        <p:txBody>
          <a:bodyPr>
            <a:normAutofit/>
          </a:bodyPr>
          <a:lstStyle/>
          <a:p>
            <a:r>
              <a:rPr lang="it-IT" dirty="0" err="1"/>
              <a:t>Cost</a:t>
            </a:r>
            <a:r>
              <a:rPr lang="it-IT" dirty="0"/>
              <a:t> (of </a:t>
            </a:r>
            <a:r>
              <a:rPr lang="it-IT" dirty="0" err="1"/>
              <a:t>reading</a:t>
            </a:r>
            <a:r>
              <a:rPr lang="it-IT" dirty="0"/>
              <a:t>):</a:t>
            </a:r>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p:txBody>
      </p:sp>
      <p:grpSp>
        <p:nvGrpSpPr>
          <p:cNvPr id="7" name="Gruppo 6">
            <a:extLst>
              <a:ext uri="{FF2B5EF4-FFF2-40B4-BE49-F238E27FC236}">
                <a16:creationId xmlns:a16="http://schemas.microsoft.com/office/drawing/2014/main" id="{DA2F8B18-2A97-4648-AEDF-C04A5490BB28}"/>
              </a:ext>
            </a:extLst>
          </p:cNvPr>
          <p:cNvGrpSpPr/>
          <p:nvPr/>
        </p:nvGrpSpPr>
        <p:grpSpPr>
          <a:xfrm>
            <a:off x="3606799" y="1977326"/>
            <a:ext cx="4978400" cy="1333500"/>
            <a:chOff x="3155387" y="2095500"/>
            <a:chExt cx="4978400" cy="1333500"/>
          </a:xfrm>
        </p:grpSpPr>
        <p:pic>
          <p:nvPicPr>
            <p:cNvPr id="5" name="Immagine 4">
              <a:extLst>
                <a:ext uri="{FF2B5EF4-FFF2-40B4-BE49-F238E27FC236}">
                  <a16:creationId xmlns:a16="http://schemas.microsoft.com/office/drawing/2014/main" id="{6AA6F499-3D9D-D249-869C-95EE14F9B55C}"/>
                </a:ext>
              </a:extLst>
            </p:cNvPr>
            <p:cNvPicPr>
              <a:picLocks noChangeAspect="1"/>
            </p:cNvPicPr>
            <p:nvPr/>
          </p:nvPicPr>
          <p:blipFill>
            <a:blip r:embed="rId2"/>
            <a:stretch>
              <a:fillRect/>
            </a:stretch>
          </p:blipFill>
          <p:spPr>
            <a:xfrm>
              <a:off x="3155387" y="2095500"/>
              <a:ext cx="4978400" cy="1333500"/>
            </a:xfrm>
            <a:prstGeom prst="rect">
              <a:avLst/>
            </a:prstGeom>
          </p:spPr>
        </p:pic>
        <p:pic>
          <p:nvPicPr>
            <p:cNvPr id="6" name="Immagine 5">
              <a:extLst>
                <a:ext uri="{FF2B5EF4-FFF2-40B4-BE49-F238E27FC236}">
                  <a16:creationId xmlns:a16="http://schemas.microsoft.com/office/drawing/2014/main" id="{261F4D43-741B-424A-B117-3DDEE43F4E09}"/>
                </a:ext>
              </a:extLst>
            </p:cNvPr>
            <p:cNvPicPr>
              <a:picLocks noChangeAspect="1"/>
            </p:cNvPicPr>
            <p:nvPr/>
          </p:nvPicPr>
          <p:blipFill rotWithShape="1">
            <a:blip r:embed="rId2"/>
            <a:srcRect l="80031"/>
            <a:stretch/>
          </p:blipFill>
          <p:spPr>
            <a:xfrm>
              <a:off x="6898510" y="2095500"/>
              <a:ext cx="994137" cy="1333500"/>
            </a:xfrm>
            <a:prstGeom prst="rect">
              <a:avLst/>
            </a:prstGeom>
          </p:spPr>
        </p:pic>
      </p:grpSp>
      <p:sp>
        <p:nvSpPr>
          <p:cNvPr id="8" name="CasellaDiTesto 7">
            <a:extLst>
              <a:ext uri="{FF2B5EF4-FFF2-40B4-BE49-F238E27FC236}">
                <a16:creationId xmlns:a16="http://schemas.microsoft.com/office/drawing/2014/main" id="{A13F8B71-5D52-984D-862D-A66A4EDEAD63}"/>
              </a:ext>
            </a:extLst>
          </p:cNvPr>
          <p:cNvSpPr txBox="1"/>
          <p:nvPr/>
        </p:nvSpPr>
        <p:spPr>
          <a:xfrm>
            <a:off x="434234" y="3241843"/>
            <a:ext cx="4718293" cy="2589427"/>
          </a:xfrm>
          <a:prstGeom prst="rect">
            <a:avLst/>
          </a:prstGeom>
          <a:noFill/>
        </p:spPr>
        <p:txBody>
          <a:bodyPr wrap="square" rtlCol="0">
            <a:spAutoFit/>
          </a:bodyPr>
          <a:lstStyle/>
          <a:p>
            <a:pPr lvl="0">
              <a:lnSpc>
                <a:spcPct val="90000"/>
              </a:lnSpc>
              <a:spcBef>
                <a:spcPts val="1000"/>
              </a:spcBef>
            </a:pPr>
            <a:r>
              <a:rPr lang="it-IT" sz="2400" dirty="0" err="1">
                <a:solidFill>
                  <a:prstClr val="black"/>
                </a:solidFill>
                <a:latin typeface="Avenir Next" panose="020B0503020202020204" pitchFamily="34" charset="0"/>
              </a:rPr>
              <a:t>total</a:t>
            </a:r>
            <a:r>
              <a:rPr lang="it-IT" sz="2400" dirty="0">
                <a:solidFill>
                  <a:prstClr val="black"/>
                </a:solidFill>
                <a:latin typeface="Avenir Next" panose="020B0503020202020204" pitchFamily="34" charset="0"/>
              </a:rPr>
              <a:t> time </a:t>
            </a:r>
            <a:r>
              <a:rPr lang="it-IT" sz="2400" dirty="0" err="1">
                <a:solidFill>
                  <a:prstClr val="black"/>
                </a:solidFill>
                <a:latin typeface="Avenir Next" panose="020B0503020202020204" pitchFamily="34" charset="0"/>
              </a:rPr>
              <a:t>spent</a:t>
            </a:r>
            <a:r>
              <a:rPr lang="it-IT" sz="2400" dirty="0">
                <a:solidFill>
                  <a:prstClr val="black"/>
                </a:solidFill>
                <a:latin typeface="Avenir Next" panose="020B0503020202020204" pitchFamily="34" charset="0"/>
              </a:rPr>
              <a:t> in </a:t>
            </a:r>
            <a:r>
              <a:rPr lang="it-IT" sz="2400" dirty="0" err="1">
                <a:solidFill>
                  <a:prstClr val="black"/>
                </a:solidFill>
                <a:latin typeface="Avenir Next" panose="020B0503020202020204" pitchFamily="34" charset="0"/>
              </a:rPr>
              <a:t>reading</a:t>
            </a:r>
            <a:r>
              <a:rPr lang="it-IT" sz="2400" dirty="0">
                <a:solidFill>
                  <a:prstClr val="black"/>
                </a:solidFill>
                <a:latin typeface="Avenir Next" panose="020B0503020202020204" pitchFamily="34" charset="0"/>
              </a:rPr>
              <a:t> </a:t>
            </a:r>
            <a:r>
              <a:rPr lang="it-IT" sz="2400" dirty="0" err="1">
                <a:solidFill>
                  <a:prstClr val="black"/>
                </a:solidFill>
                <a:latin typeface="Avenir Next" panose="020B0503020202020204" pitchFamily="34" charset="0"/>
              </a:rPr>
              <a:t>posting</a:t>
            </a:r>
            <a:r>
              <a:rPr lang="it-IT" sz="2400" dirty="0">
                <a:solidFill>
                  <a:prstClr val="black"/>
                </a:solidFill>
                <a:latin typeface="Avenir Next" panose="020B0503020202020204" pitchFamily="34" charset="0"/>
              </a:rPr>
              <a:t> </a:t>
            </a:r>
            <a:r>
              <a:rPr lang="it-IT" sz="2400" dirty="0" err="1">
                <a:solidFill>
                  <a:prstClr val="black"/>
                </a:solidFill>
                <a:latin typeface="Avenir Next" panose="020B0503020202020204" pitchFamily="34" charset="0"/>
              </a:rPr>
              <a:t>lists</a:t>
            </a:r>
            <a:r>
              <a:rPr lang="it-IT" sz="2400" dirty="0">
                <a:solidFill>
                  <a:prstClr val="black"/>
                </a:solidFill>
                <a:latin typeface="Avenir Next" panose="020B0503020202020204" pitchFamily="34" charset="0"/>
              </a:rPr>
              <a:t> of the </a:t>
            </a:r>
            <a:r>
              <a:rPr lang="it-IT" sz="2400" dirty="0" err="1">
                <a:solidFill>
                  <a:prstClr val="black"/>
                </a:solidFill>
                <a:latin typeface="Avenir Next" panose="020B0503020202020204" pitchFamily="34" charset="0"/>
              </a:rPr>
              <a:t>prefix</a:t>
            </a:r>
            <a:r>
              <a:rPr lang="it-IT" sz="2400" dirty="0">
                <a:solidFill>
                  <a:prstClr val="black"/>
                </a:solidFill>
                <a:latin typeface="Avenir Next" panose="020B0503020202020204" pitchFamily="34" charset="0"/>
              </a:rPr>
              <a:t>, </a:t>
            </a:r>
            <a:r>
              <a:rPr lang="it-IT" sz="2400" dirty="0" err="1">
                <a:solidFill>
                  <a:prstClr val="black"/>
                </a:solidFill>
                <a:latin typeface="Avenir Next" panose="020B0503020202020204" pitchFamily="34" charset="0"/>
              </a:rPr>
              <a:t>where</a:t>
            </a:r>
            <a:r>
              <a:rPr lang="it-IT" sz="2400" dirty="0">
                <a:solidFill>
                  <a:prstClr val="black"/>
                </a:solidFill>
                <a:latin typeface="Avenir Next" panose="020B0503020202020204" pitchFamily="34" charset="0"/>
              </a:rPr>
              <a:t>: </a:t>
            </a:r>
          </a:p>
          <a:p>
            <a:pPr marL="342900" lvl="0" indent="-342900">
              <a:lnSpc>
                <a:spcPct val="90000"/>
              </a:lnSpc>
              <a:spcBef>
                <a:spcPts val="1000"/>
              </a:spcBef>
              <a:buFont typeface="Arial" panose="020B0604020202020204" pitchFamily="34" charset="0"/>
              <a:buChar char="•"/>
            </a:pPr>
            <a:r>
              <a:rPr lang="it-IT" sz="2400" dirty="0" err="1">
                <a:solidFill>
                  <a:prstClr val="black"/>
                </a:solidFill>
                <a:latin typeface="Avenir Next" panose="020B0503020202020204" pitchFamily="34" charset="0"/>
              </a:rPr>
              <a:t>p</a:t>
            </a:r>
            <a:r>
              <a:rPr lang="it-IT" sz="2400" dirty="0">
                <a:solidFill>
                  <a:prstClr val="black"/>
                </a:solidFill>
                <a:latin typeface="Avenir Next" panose="020B0503020202020204" pitchFamily="34" charset="0"/>
              </a:rPr>
              <a:t>∗ </a:t>
            </a:r>
            <a:r>
              <a:rPr lang="it-IT" sz="2400" dirty="0" err="1">
                <a:solidFill>
                  <a:prstClr val="black"/>
                </a:solidFill>
                <a:latin typeface="Avenir Next" panose="020B0503020202020204" pitchFamily="34" charset="0"/>
              </a:rPr>
              <a:t>is</a:t>
            </a:r>
            <a:r>
              <a:rPr lang="it-IT" sz="2400" dirty="0">
                <a:solidFill>
                  <a:prstClr val="black"/>
                </a:solidFill>
                <a:latin typeface="Avenir Next" panose="020B0503020202020204" pitchFamily="34" charset="0"/>
              </a:rPr>
              <a:t> the </a:t>
            </a:r>
            <a:r>
              <a:rPr lang="it-IT" sz="2400" dirty="0" err="1">
                <a:solidFill>
                  <a:prstClr val="black"/>
                </a:solidFill>
                <a:latin typeface="Avenir Next" panose="020B0503020202020204" pitchFamily="34" charset="0"/>
              </a:rPr>
              <a:t>final</a:t>
            </a:r>
            <a:r>
              <a:rPr lang="it-IT" sz="2400" dirty="0">
                <a:solidFill>
                  <a:prstClr val="black"/>
                </a:solidFill>
                <a:latin typeface="Avenir Next" panose="020B0503020202020204" pitchFamily="34" charset="0"/>
              </a:rPr>
              <a:t> </a:t>
            </a:r>
            <a:r>
              <a:rPr lang="it-IT" sz="2400" dirty="0" err="1">
                <a:solidFill>
                  <a:prstClr val="black"/>
                </a:solidFill>
                <a:latin typeface="Avenir Next" panose="020B0503020202020204" pitchFamily="34" charset="0"/>
              </a:rPr>
              <a:t>prefix</a:t>
            </a:r>
            <a:r>
              <a:rPr lang="it-IT" sz="2400" dirty="0">
                <a:solidFill>
                  <a:prstClr val="black"/>
                </a:solidFill>
                <a:latin typeface="Avenir Next" panose="020B0503020202020204" pitchFamily="34" charset="0"/>
              </a:rPr>
              <a:t> </a:t>
            </a:r>
            <a:r>
              <a:rPr lang="it-IT" sz="2400" dirty="0" err="1">
                <a:solidFill>
                  <a:prstClr val="black"/>
                </a:solidFill>
                <a:latin typeface="Avenir Next" panose="020B0503020202020204" pitchFamily="34" charset="0"/>
              </a:rPr>
              <a:t>length</a:t>
            </a:r>
            <a:r>
              <a:rPr lang="it-IT" sz="2400" dirty="0">
                <a:solidFill>
                  <a:prstClr val="black"/>
                </a:solidFill>
                <a:latin typeface="Avenir Next" panose="020B0503020202020204" pitchFamily="34" charset="0"/>
              </a:rPr>
              <a:t> </a:t>
            </a:r>
          </a:p>
          <a:p>
            <a:pPr marL="342900" lvl="0" indent="-342900">
              <a:lnSpc>
                <a:spcPct val="90000"/>
              </a:lnSpc>
              <a:spcBef>
                <a:spcPts val="1000"/>
              </a:spcBef>
              <a:buFont typeface="Arial" panose="020B0604020202020204" pitchFamily="34" charset="0"/>
              <a:buChar char="•"/>
            </a:pPr>
            <a:r>
              <a:rPr lang="it-IT" sz="2400" dirty="0" err="1">
                <a:solidFill>
                  <a:prstClr val="black"/>
                </a:solidFill>
                <a:latin typeface="Avenir Next" panose="020B0503020202020204" pitchFamily="34" charset="0"/>
              </a:rPr>
              <a:t>p</a:t>
            </a:r>
            <a:r>
              <a:rPr lang="it-IT" sz="2400" dirty="0">
                <a:solidFill>
                  <a:prstClr val="black"/>
                </a:solidFill>
                <a:latin typeface="Avenir Next" panose="020B0503020202020204" pitchFamily="34" charset="0"/>
              </a:rPr>
              <a:t>∗ = |</a:t>
            </a:r>
            <a:r>
              <a:rPr lang="it-IT" sz="2400" dirty="0" err="1">
                <a:solidFill>
                  <a:prstClr val="black"/>
                </a:solidFill>
                <a:latin typeface="Avenir Next" panose="020B0503020202020204" pitchFamily="34" charset="0"/>
              </a:rPr>
              <a:t>Q</a:t>
            </a:r>
            <a:r>
              <a:rPr lang="it-IT" sz="2400" dirty="0">
                <a:solidFill>
                  <a:prstClr val="black"/>
                </a:solidFill>
                <a:latin typeface="Avenir Next" panose="020B0503020202020204" pitchFamily="34" charset="0"/>
              </a:rPr>
              <a:t>| − | </a:t>
            </a:r>
            <a:r>
              <a:rPr lang="it-IT" sz="2400" dirty="0" err="1">
                <a:solidFill>
                  <a:prstClr val="black"/>
                </a:solidFill>
                <a:latin typeface="Avenir Next" panose="020B0503020202020204" pitchFamily="34" charset="0"/>
              </a:rPr>
              <a:t>Q</a:t>
            </a:r>
            <a:r>
              <a:rPr lang="it-IT" sz="2400" dirty="0">
                <a:solidFill>
                  <a:prstClr val="black"/>
                </a:solidFill>
                <a:latin typeface="Avenir Next" panose="020B0503020202020204" pitchFamily="34" charset="0"/>
              </a:rPr>
              <a:t> ∩ </a:t>
            </a:r>
            <a:r>
              <a:rPr lang="it-IT" sz="2400" dirty="0" err="1">
                <a:solidFill>
                  <a:prstClr val="black"/>
                </a:solidFill>
                <a:latin typeface="Avenir Next" panose="020B0503020202020204" pitchFamily="34" charset="0"/>
              </a:rPr>
              <a:t>X</a:t>
            </a:r>
            <a:r>
              <a:rPr lang="it-IT" sz="2400" baseline="-25000" dirty="0" err="1">
                <a:solidFill>
                  <a:prstClr val="black"/>
                </a:solidFill>
                <a:latin typeface="Avenir Next" panose="020B0503020202020204" pitchFamily="34" charset="0"/>
              </a:rPr>
              <a:t>k</a:t>
            </a:r>
            <a:r>
              <a:rPr lang="it-IT" sz="2400" baseline="30000" dirty="0">
                <a:solidFill>
                  <a:prstClr val="black"/>
                </a:solidFill>
                <a:latin typeface="Avenir Next" panose="020B0503020202020204" pitchFamily="34" charset="0"/>
              </a:rPr>
              <a:t>∗</a:t>
            </a:r>
            <a:r>
              <a:rPr lang="it-IT" sz="2400" dirty="0">
                <a:solidFill>
                  <a:prstClr val="black"/>
                </a:solidFill>
                <a:latin typeface="Avenir Next" panose="020B0503020202020204" pitchFamily="34" charset="0"/>
              </a:rPr>
              <a:t>| + 1, with </a:t>
            </a:r>
            <a:r>
              <a:rPr lang="it-IT" sz="2400" dirty="0" err="1">
                <a:solidFill>
                  <a:prstClr val="black"/>
                </a:solidFill>
                <a:latin typeface="Avenir Next" panose="020B0503020202020204" pitchFamily="34" charset="0"/>
              </a:rPr>
              <a:t>X</a:t>
            </a:r>
            <a:r>
              <a:rPr lang="it-IT" sz="2400" baseline="-25000" dirty="0" err="1">
                <a:solidFill>
                  <a:prstClr val="black"/>
                </a:solidFill>
                <a:latin typeface="Avenir Next" panose="020B0503020202020204" pitchFamily="34" charset="0"/>
              </a:rPr>
              <a:t>k</a:t>
            </a:r>
            <a:r>
              <a:rPr lang="it-IT" sz="2400" baseline="30000" dirty="0">
                <a:solidFill>
                  <a:prstClr val="black"/>
                </a:solidFill>
                <a:latin typeface="Avenir Next" panose="020B0503020202020204" pitchFamily="34" charset="0"/>
              </a:rPr>
              <a:t>∗</a:t>
            </a:r>
            <a:r>
              <a:rPr lang="it-IT" sz="2400" dirty="0">
                <a:solidFill>
                  <a:prstClr val="black"/>
                </a:solidFill>
                <a:latin typeface="Avenir Next" panose="020B0503020202020204" pitchFamily="34" charset="0"/>
              </a:rPr>
              <a:t> the </a:t>
            </a:r>
            <a:r>
              <a:rPr lang="it-IT" sz="2400" dirty="0" err="1">
                <a:solidFill>
                  <a:prstClr val="black"/>
                </a:solidFill>
                <a:latin typeface="Avenir Next" panose="020B0503020202020204" pitchFamily="34" charset="0"/>
              </a:rPr>
              <a:t>final</a:t>
            </a:r>
            <a:r>
              <a:rPr lang="it-IT" sz="2400" dirty="0">
                <a:solidFill>
                  <a:prstClr val="black"/>
                </a:solidFill>
                <a:latin typeface="Avenir Next" panose="020B0503020202020204" pitchFamily="34" charset="0"/>
              </a:rPr>
              <a:t> k-</a:t>
            </a:r>
            <a:r>
              <a:rPr lang="it-IT" sz="2400" dirty="0" err="1">
                <a:solidFill>
                  <a:prstClr val="black"/>
                </a:solidFill>
                <a:latin typeface="Avenir Next" panose="020B0503020202020204" pitchFamily="34" charset="0"/>
              </a:rPr>
              <a:t>th</a:t>
            </a:r>
            <a:r>
              <a:rPr lang="it-IT" sz="2400" dirty="0">
                <a:solidFill>
                  <a:prstClr val="black"/>
                </a:solidFill>
                <a:latin typeface="Avenir Next" panose="020B0503020202020204" pitchFamily="34" charset="0"/>
              </a:rPr>
              <a:t> candidate in the </a:t>
            </a:r>
            <a:r>
              <a:rPr lang="it-IT" sz="2400" dirty="0" err="1">
                <a:solidFill>
                  <a:prstClr val="black"/>
                </a:solidFill>
                <a:latin typeface="Avenir Next" panose="020B0503020202020204" pitchFamily="34" charset="0"/>
              </a:rPr>
              <a:t>final</a:t>
            </a:r>
            <a:r>
              <a:rPr lang="it-IT" sz="2400" dirty="0">
                <a:solidFill>
                  <a:prstClr val="black"/>
                </a:solidFill>
                <a:latin typeface="Avenir Next" panose="020B0503020202020204" pitchFamily="34" charset="0"/>
              </a:rPr>
              <a:t> </a:t>
            </a:r>
            <a:r>
              <a:rPr lang="it-IT" sz="2400" dirty="0" err="1">
                <a:solidFill>
                  <a:prstClr val="black"/>
                </a:solidFill>
                <a:latin typeface="Avenir Next" panose="020B0503020202020204" pitchFamily="34" charset="0"/>
              </a:rPr>
              <a:t>result</a:t>
            </a:r>
            <a:r>
              <a:rPr lang="it-IT" sz="2400" dirty="0">
                <a:solidFill>
                  <a:prstClr val="black"/>
                </a:solidFill>
                <a:latin typeface="Avenir Next" panose="020B0503020202020204" pitchFamily="34" charset="0"/>
              </a:rPr>
              <a:t>. </a:t>
            </a:r>
          </a:p>
          <a:p>
            <a:endParaRPr lang="it-IT" sz="1600" dirty="0"/>
          </a:p>
        </p:txBody>
      </p:sp>
      <p:sp>
        <p:nvSpPr>
          <p:cNvPr id="9" name="CasellaDiTesto 8">
            <a:extLst>
              <a:ext uri="{FF2B5EF4-FFF2-40B4-BE49-F238E27FC236}">
                <a16:creationId xmlns:a16="http://schemas.microsoft.com/office/drawing/2014/main" id="{954DCC6C-9F8C-D243-9EEC-CC2CBA09A760}"/>
              </a:ext>
            </a:extLst>
          </p:cNvPr>
          <p:cNvSpPr txBox="1"/>
          <p:nvPr/>
        </p:nvSpPr>
        <p:spPr>
          <a:xfrm>
            <a:off x="5694805" y="3256770"/>
            <a:ext cx="6305129" cy="3606115"/>
          </a:xfrm>
          <a:prstGeom prst="rect">
            <a:avLst/>
          </a:prstGeom>
          <a:noFill/>
        </p:spPr>
        <p:txBody>
          <a:bodyPr wrap="square" rtlCol="0">
            <a:spAutoFit/>
          </a:bodyPr>
          <a:lstStyle/>
          <a:p>
            <a:pPr lvl="0">
              <a:lnSpc>
                <a:spcPct val="90000"/>
              </a:lnSpc>
              <a:spcBef>
                <a:spcPts val="1000"/>
              </a:spcBef>
            </a:pPr>
            <a:r>
              <a:rPr lang="it-IT" sz="2400" dirty="0" err="1">
                <a:solidFill>
                  <a:prstClr val="black"/>
                </a:solidFill>
                <a:latin typeface="Avenir Next" panose="020B0503020202020204" pitchFamily="34" charset="0"/>
              </a:rPr>
              <a:t>total</a:t>
            </a:r>
            <a:r>
              <a:rPr lang="it-IT" sz="2400" dirty="0">
                <a:solidFill>
                  <a:prstClr val="black"/>
                </a:solidFill>
                <a:latin typeface="Avenir Next" panose="020B0503020202020204" pitchFamily="34" charset="0"/>
              </a:rPr>
              <a:t> time </a:t>
            </a:r>
            <a:r>
              <a:rPr lang="it-IT" sz="2400" dirty="0" err="1">
                <a:solidFill>
                  <a:prstClr val="black"/>
                </a:solidFill>
                <a:latin typeface="Avenir Next" panose="020B0503020202020204" pitchFamily="34" charset="0"/>
              </a:rPr>
              <a:t>spent</a:t>
            </a:r>
            <a:r>
              <a:rPr lang="it-IT" sz="2400" dirty="0">
                <a:solidFill>
                  <a:prstClr val="black"/>
                </a:solidFill>
                <a:latin typeface="Avenir Next" panose="020B0503020202020204" pitchFamily="34" charset="0"/>
              </a:rPr>
              <a:t> in </a:t>
            </a:r>
            <a:r>
              <a:rPr lang="it-IT" sz="2400" dirty="0" err="1">
                <a:solidFill>
                  <a:prstClr val="black"/>
                </a:solidFill>
                <a:latin typeface="Avenir Next" panose="020B0503020202020204" pitchFamily="34" charset="0"/>
              </a:rPr>
              <a:t>reading</a:t>
            </a:r>
            <a:r>
              <a:rPr lang="it-IT" sz="2400" dirty="0">
                <a:solidFill>
                  <a:prstClr val="black"/>
                </a:solidFill>
                <a:latin typeface="Avenir Next" panose="020B0503020202020204" pitchFamily="34" charset="0"/>
              </a:rPr>
              <a:t> </a:t>
            </a:r>
            <a:r>
              <a:rPr lang="it-IT" sz="2400" dirty="0" err="1">
                <a:solidFill>
                  <a:prstClr val="black"/>
                </a:solidFill>
                <a:latin typeface="Avenir Next" panose="020B0503020202020204" pitchFamily="34" charset="0"/>
              </a:rPr>
              <a:t>all</a:t>
            </a:r>
            <a:r>
              <a:rPr lang="it-IT" sz="2400" dirty="0">
                <a:solidFill>
                  <a:prstClr val="black"/>
                </a:solidFill>
                <a:latin typeface="Avenir Next" panose="020B0503020202020204" pitchFamily="34" charset="0"/>
              </a:rPr>
              <a:t> </a:t>
            </a:r>
            <a:r>
              <a:rPr lang="it-IT" sz="2400" dirty="0" err="1">
                <a:solidFill>
                  <a:prstClr val="black"/>
                </a:solidFill>
                <a:latin typeface="Avenir Next" panose="020B0503020202020204" pitchFamily="34" charset="0"/>
              </a:rPr>
              <a:t>candidates</a:t>
            </a:r>
            <a:r>
              <a:rPr lang="it-IT" sz="2400" dirty="0">
                <a:solidFill>
                  <a:prstClr val="black"/>
                </a:solidFill>
                <a:latin typeface="Avenir Next" panose="020B0503020202020204" pitchFamily="34" charset="0"/>
              </a:rPr>
              <a:t> (</a:t>
            </a:r>
            <a:r>
              <a:rPr lang="it-IT" sz="2400" dirty="0" err="1">
                <a:solidFill>
                  <a:prstClr val="black"/>
                </a:solidFill>
                <a:latin typeface="Avenir Next" panose="020B0503020202020204" pitchFamily="34" charset="0"/>
              </a:rPr>
              <a:t>W</a:t>
            </a:r>
            <a:r>
              <a:rPr lang="it-IT" sz="2400" dirty="0">
                <a:solidFill>
                  <a:prstClr val="black"/>
                </a:solidFill>
                <a:latin typeface="Avenir Next" panose="020B0503020202020204" pitchFamily="34" charset="0"/>
              </a:rPr>
              <a:t>\V) </a:t>
            </a:r>
            <a:r>
              <a:rPr lang="it-IT" sz="2400" dirty="0" err="1">
                <a:solidFill>
                  <a:prstClr val="black"/>
                </a:solidFill>
                <a:latin typeface="Avenir Next" panose="020B0503020202020204" pitchFamily="34" charset="0"/>
              </a:rPr>
              <a:t>encountered</a:t>
            </a:r>
            <a:r>
              <a:rPr lang="it-IT" sz="2400" dirty="0">
                <a:solidFill>
                  <a:prstClr val="black"/>
                </a:solidFill>
                <a:latin typeface="Avenir Next" panose="020B0503020202020204" pitchFamily="34" charset="0"/>
              </a:rPr>
              <a:t> in the </a:t>
            </a:r>
            <a:r>
              <a:rPr lang="it-IT" sz="2400" dirty="0" err="1">
                <a:solidFill>
                  <a:prstClr val="black"/>
                </a:solidFill>
                <a:latin typeface="Avenir Next" panose="020B0503020202020204" pitchFamily="34" charset="0"/>
              </a:rPr>
              <a:t>prefix</a:t>
            </a:r>
            <a:r>
              <a:rPr lang="it-IT" sz="2400" dirty="0">
                <a:solidFill>
                  <a:prstClr val="black"/>
                </a:solidFill>
                <a:latin typeface="Avenir Next" panose="020B0503020202020204" pitchFamily="34" charset="0"/>
              </a:rPr>
              <a:t>, </a:t>
            </a:r>
            <a:r>
              <a:rPr lang="it-IT" sz="2400" dirty="0" err="1">
                <a:solidFill>
                  <a:prstClr val="black"/>
                </a:solidFill>
                <a:latin typeface="Avenir Next" panose="020B0503020202020204" pitchFamily="34" charset="0"/>
              </a:rPr>
              <a:t>where</a:t>
            </a:r>
            <a:r>
              <a:rPr lang="it-IT" sz="2400" dirty="0">
                <a:solidFill>
                  <a:prstClr val="black"/>
                </a:solidFill>
                <a:latin typeface="Avenir Next" panose="020B0503020202020204" pitchFamily="34" charset="0"/>
              </a:rPr>
              <a:t>: </a:t>
            </a:r>
          </a:p>
          <a:p>
            <a:pPr marL="342900" lvl="0" indent="-342900">
              <a:lnSpc>
                <a:spcPct val="90000"/>
              </a:lnSpc>
              <a:spcBef>
                <a:spcPts val="1000"/>
              </a:spcBef>
              <a:buFont typeface="Arial" panose="020B0604020202020204" pitchFamily="34" charset="0"/>
              <a:buChar char="•"/>
            </a:pPr>
            <a:r>
              <a:rPr lang="it-IT" sz="2400" dirty="0" err="1">
                <a:solidFill>
                  <a:prstClr val="black"/>
                </a:solidFill>
                <a:latin typeface="Avenir Next" panose="020B0503020202020204" pitchFamily="34" charset="0"/>
              </a:rPr>
              <a:t>W</a:t>
            </a:r>
            <a:r>
              <a:rPr lang="it-IT" sz="2400" dirty="0">
                <a:solidFill>
                  <a:prstClr val="black"/>
                </a:solidFill>
                <a:latin typeface="Avenir Next" panose="020B0503020202020204" pitchFamily="34" charset="0"/>
              </a:rPr>
              <a:t> </a:t>
            </a:r>
            <a:r>
              <a:rPr lang="it-IT" sz="2400" dirty="0" err="1">
                <a:solidFill>
                  <a:prstClr val="black"/>
                </a:solidFill>
                <a:latin typeface="Avenir Next" panose="020B0503020202020204" pitchFamily="34" charset="0"/>
              </a:rPr>
              <a:t>is</a:t>
            </a:r>
            <a:r>
              <a:rPr lang="it-IT" sz="2400" dirty="0">
                <a:solidFill>
                  <a:prstClr val="black"/>
                </a:solidFill>
                <a:latin typeface="Avenir Next" panose="020B0503020202020204" pitchFamily="34" charset="0"/>
              </a:rPr>
              <a:t> the set of </a:t>
            </a:r>
            <a:r>
              <a:rPr lang="it-IT" sz="2400" dirty="0" err="1">
                <a:solidFill>
                  <a:prstClr val="black"/>
                </a:solidFill>
                <a:latin typeface="Avenir Next" panose="020B0503020202020204" pitchFamily="34" charset="0"/>
              </a:rPr>
              <a:t>all</a:t>
            </a:r>
            <a:r>
              <a:rPr lang="it-IT" sz="2400" dirty="0">
                <a:solidFill>
                  <a:prstClr val="black"/>
                </a:solidFill>
                <a:latin typeface="Avenir Next" panose="020B0503020202020204" pitchFamily="34" charset="0"/>
              </a:rPr>
              <a:t> </a:t>
            </a:r>
            <a:r>
              <a:rPr lang="it-IT" sz="2400" dirty="0" err="1">
                <a:solidFill>
                  <a:prstClr val="black"/>
                </a:solidFill>
                <a:latin typeface="Avenir Next" panose="020B0503020202020204" pitchFamily="34" charset="0"/>
              </a:rPr>
              <a:t>candidates</a:t>
            </a:r>
            <a:r>
              <a:rPr lang="it-IT" sz="2400" dirty="0">
                <a:solidFill>
                  <a:prstClr val="black"/>
                </a:solidFill>
                <a:latin typeface="Avenir Next" panose="020B0503020202020204" pitchFamily="34" charset="0"/>
              </a:rPr>
              <a:t>, V the set of </a:t>
            </a:r>
            <a:r>
              <a:rPr lang="it-IT" sz="2400" dirty="0" err="1">
                <a:solidFill>
                  <a:prstClr val="black"/>
                </a:solidFill>
                <a:latin typeface="Avenir Next" panose="020B0503020202020204" pitchFamily="34" charset="0"/>
              </a:rPr>
              <a:t>candidates</a:t>
            </a:r>
            <a:r>
              <a:rPr lang="it-IT" sz="2400" dirty="0">
                <a:solidFill>
                  <a:prstClr val="black"/>
                </a:solidFill>
                <a:latin typeface="Avenir Next" panose="020B0503020202020204" pitchFamily="34" charset="0"/>
              </a:rPr>
              <a:t> </a:t>
            </a:r>
            <a:r>
              <a:rPr lang="it-IT" sz="2400" dirty="0" err="1">
                <a:solidFill>
                  <a:prstClr val="black"/>
                </a:solidFill>
                <a:latin typeface="Avenir Next" panose="020B0503020202020204" pitchFamily="34" charset="0"/>
              </a:rPr>
              <a:t>pruned</a:t>
            </a:r>
            <a:r>
              <a:rPr lang="it-IT" sz="2400" dirty="0">
                <a:solidFill>
                  <a:prstClr val="black"/>
                </a:solidFill>
                <a:latin typeface="Avenir Next" panose="020B0503020202020204" pitchFamily="34" charset="0"/>
              </a:rPr>
              <a:t> by the position </a:t>
            </a:r>
            <a:r>
              <a:rPr lang="it-IT" sz="2400" dirty="0" err="1">
                <a:solidFill>
                  <a:prstClr val="black"/>
                </a:solidFill>
                <a:latin typeface="Avenir Next" panose="020B0503020202020204" pitchFamily="34" charset="0"/>
              </a:rPr>
              <a:t>filter</a:t>
            </a:r>
            <a:r>
              <a:rPr lang="it-IT" sz="2400" dirty="0">
                <a:solidFill>
                  <a:prstClr val="black"/>
                </a:solidFill>
                <a:latin typeface="Avenir Next" panose="020B0503020202020204" pitchFamily="34" charset="0"/>
              </a:rPr>
              <a:t>,  </a:t>
            </a:r>
          </a:p>
          <a:p>
            <a:pPr marL="342900" lvl="0" indent="-342900">
              <a:lnSpc>
                <a:spcPct val="90000"/>
              </a:lnSpc>
              <a:spcBef>
                <a:spcPts val="1000"/>
              </a:spcBef>
              <a:buFont typeface="Arial" panose="020B0604020202020204" pitchFamily="34" charset="0"/>
              <a:buChar char="•"/>
            </a:pPr>
            <a:r>
              <a:rPr lang="it-IT" sz="2400" dirty="0" err="1">
                <a:solidFill>
                  <a:prstClr val="black"/>
                </a:solidFill>
                <a:latin typeface="Avenir Next" panose="020B0503020202020204" pitchFamily="34" charset="0"/>
              </a:rPr>
              <a:t>j</a:t>
            </a:r>
            <a:r>
              <a:rPr lang="it-IT" sz="2400" baseline="-25000" dirty="0" err="1">
                <a:solidFill>
                  <a:prstClr val="black"/>
                </a:solidFill>
                <a:latin typeface="Avenir Next" panose="020B0503020202020204" pitchFamily="34" charset="0"/>
              </a:rPr>
              <a:t>X</a:t>
            </a:r>
            <a:r>
              <a:rPr lang="it-IT" sz="2400" dirty="0">
                <a:solidFill>
                  <a:prstClr val="black"/>
                </a:solidFill>
                <a:latin typeface="Avenir Next" panose="020B0503020202020204" pitchFamily="34" charset="0"/>
              </a:rPr>
              <a:t> </a:t>
            </a:r>
            <a:r>
              <a:rPr lang="it-IT" sz="2400" dirty="0" err="1">
                <a:solidFill>
                  <a:prstClr val="black"/>
                </a:solidFill>
                <a:latin typeface="Avenir Next" panose="020B0503020202020204" pitchFamily="34" charset="0"/>
              </a:rPr>
              <a:t>is</a:t>
            </a:r>
            <a:r>
              <a:rPr lang="it-IT" sz="2400" dirty="0">
                <a:solidFill>
                  <a:prstClr val="black"/>
                </a:solidFill>
                <a:latin typeface="Avenir Next" panose="020B0503020202020204" pitchFamily="34" charset="0"/>
              </a:rPr>
              <a:t> the first </a:t>
            </a:r>
            <a:r>
              <a:rPr lang="it-IT" sz="2400" dirty="0" err="1">
                <a:solidFill>
                  <a:prstClr val="black"/>
                </a:solidFill>
                <a:latin typeface="Avenir Next" panose="020B0503020202020204" pitchFamily="34" charset="0"/>
              </a:rPr>
              <a:t>matching</a:t>
            </a:r>
            <a:r>
              <a:rPr lang="it-IT" sz="2400" dirty="0">
                <a:solidFill>
                  <a:prstClr val="black"/>
                </a:solidFill>
                <a:latin typeface="Avenir Next" panose="020B0503020202020204" pitchFamily="34" charset="0"/>
              </a:rPr>
              <a:t> </a:t>
            </a:r>
            <a:r>
              <a:rPr lang="it-IT" sz="2400" dirty="0" err="1">
                <a:solidFill>
                  <a:prstClr val="black"/>
                </a:solidFill>
                <a:latin typeface="Avenir Next" panose="020B0503020202020204" pitchFamily="34" charset="0"/>
              </a:rPr>
              <a:t>token</a:t>
            </a:r>
            <a:r>
              <a:rPr lang="it-IT" sz="2400" dirty="0">
                <a:solidFill>
                  <a:prstClr val="black"/>
                </a:solidFill>
                <a:latin typeface="Avenir Next" panose="020B0503020202020204" pitchFamily="34" charset="0"/>
              </a:rPr>
              <a:t> position of X with </a:t>
            </a:r>
            <a:r>
              <a:rPr lang="it-IT" sz="2400" dirty="0" err="1">
                <a:solidFill>
                  <a:prstClr val="black"/>
                </a:solidFill>
                <a:latin typeface="Avenir Next" panose="020B0503020202020204" pitchFamily="34" charset="0"/>
              </a:rPr>
              <a:t>Q</a:t>
            </a:r>
            <a:r>
              <a:rPr lang="it-IT" sz="2400" dirty="0">
                <a:solidFill>
                  <a:prstClr val="black"/>
                </a:solidFill>
                <a:latin typeface="Avenir Next" panose="020B0503020202020204" pitchFamily="34" charset="0"/>
              </a:rPr>
              <a:t>, </a:t>
            </a:r>
          </a:p>
          <a:p>
            <a:pPr marL="342900" lvl="0" indent="-342900">
              <a:lnSpc>
                <a:spcPct val="90000"/>
              </a:lnSpc>
              <a:spcBef>
                <a:spcPts val="1000"/>
              </a:spcBef>
              <a:buFont typeface="Arial" panose="020B0604020202020204" pitchFamily="34" charset="0"/>
              <a:buChar char="•"/>
            </a:pPr>
            <a:r>
              <a:rPr lang="it-IT" sz="2400" dirty="0" err="1">
                <a:solidFill>
                  <a:prstClr val="black"/>
                </a:solidFill>
                <a:latin typeface="Avenir Next" panose="020B0503020202020204" pitchFamily="34" charset="0"/>
              </a:rPr>
              <a:t>S</a:t>
            </a:r>
            <a:r>
              <a:rPr lang="it-IT" sz="2400" dirty="0">
                <a:solidFill>
                  <a:prstClr val="black"/>
                </a:solidFill>
                <a:latin typeface="Avenir Next" panose="020B0503020202020204" pitchFamily="34" charset="0"/>
              </a:rPr>
              <a:t>(·) </a:t>
            </a:r>
            <a:r>
              <a:rPr lang="it-IT" sz="2400" dirty="0" err="1">
                <a:solidFill>
                  <a:prstClr val="black"/>
                </a:solidFill>
                <a:latin typeface="Avenir Next" panose="020B0503020202020204" pitchFamily="34" charset="0"/>
              </a:rPr>
              <a:t>is</a:t>
            </a:r>
            <a:r>
              <a:rPr lang="it-IT" sz="2400" dirty="0">
                <a:solidFill>
                  <a:prstClr val="black"/>
                </a:solidFill>
                <a:latin typeface="Avenir Next" panose="020B0503020202020204" pitchFamily="34" charset="0"/>
              </a:rPr>
              <a:t> the time of </a:t>
            </a:r>
            <a:r>
              <a:rPr lang="it-IT" sz="2400" dirty="0" err="1">
                <a:solidFill>
                  <a:prstClr val="black"/>
                </a:solidFill>
                <a:latin typeface="Avenir Next" panose="020B0503020202020204" pitchFamily="34" charset="0"/>
              </a:rPr>
              <a:t>reading</a:t>
            </a:r>
            <a:r>
              <a:rPr lang="it-IT" sz="2400" dirty="0">
                <a:solidFill>
                  <a:prstClr val="black"/>
                </a:solidFill>
                <a:latin typeface="Avenir Next" panose="020B0503020202020204" pitchFamily="34" charset="0"/>
              </a:rPr>
              <a:t> a set </a:t>
            </a:r>
            <a:r>
              <a:rPr lang="it-IT" sz="2400" dirty="0" err="1">
                <a:solidFill>
                  <a:prstClr val="black"/>
                </a:solidFill>
                <a:latin typeface="Avenir Next" panose="020B0503020202020204" pitchFamily="34" charset="0"/>
              </a:rPr>
              <a:t>as</a:t>
            </a:r>
            <a:r>
              <a:rPr lang="it-IT" sz="2400" dirty="0">
                <a:solidFill>
                  <a:prstClr val="black"/>
                </a:solidFill>
                <a:latin typeface="Avenir Next" panose="020B0503020202020204" pitchFamily="34" charset="0"/>
              </a:rPr>
              <a:t> a </a:t>
            </a:r>
            <a:r>
              <a:rPr lang="it-IT" sz="2400" dirty="0" err="1">
                <a:solidFill>
                  <a:prstClr val="black"/>
                </a:solidFill>
                <a:latin typeface="Avenir Next" panose="020B0503020202020204" pitchFamily="34" charset="0"/>
              </a:rPr>
              <a:t>function</a:t>
            </a:r>
            <a:r>
              <a:rPr lang="it-IT" sz="2400" dirty="0">
                <a:solidFill>
                  <a:prstClr val="black"/>
                </a:solidFill>
                <a:latin typeface="Avenir Next" panose="020B0503020202020204" pitchFamily="34" charset="0"/>
              </a:rPr>
              <a:t> of </a:t>
            </a:r>
            <a:r>
              <a:rPr lang="it-IT" sz="2400" dirty="0" err="1">
                <a:solidFill>
                  <a:prstClr val="black"/>
                </a:solidFill>
                <a:latin typeface="Avenir Next" panose="020B0503020202020204" pitchFamily="34" charset="0"/>
              </a:rPr>
              <a:t>its</a:t>
            </a:r>
            <a:r>
              <a:rPr lang="it-IT" sz="2400" dirty="0">
                <a:solidFill>
                  <a:prstClr val="black"/>
                </a:solidFill>
                <a:latin typeface="Avenir Next" panose="020B0503020202020204" pitchFamily="34" charset="0"/>
              </a:rPr>
              <a:t> </a:t>
            </a:r>
            <a:r>
              <a:rPr lang="it-IT" sz="2400" dirty="0" err="1">
                <a:solidFill>
                  <a:prstClr val="black"/>
                </a:solidFill>
                <a:latin typeface="Avenir Next" panose="020B0503020202020204" pitchFamily="34" charset="0"/>
              </a:rPr>
              <a:t>size</a:t>
            </a:r>
            <a:r>
              <a:rPr lang="it-IT" sz="2400" dirty="0">
                <a:solidFill>
                  <a:prstClr val="black"/>
                </a:solidFill>
                <a:latin typeface="Avenir Next" panose="020B0503020202020204" pitchFamily="34" charset="0"/>
              </a:rPr>
              <a:t>. </a:t>
            </a:r>
          </a:p>
          <a:p>
            <a:pPr lvl="0">
              <a:lnSpc>
                <a:spcPct val="90000"/>
              </a:lnSpc>
              <a:spcBef>
                <a:spcPts val="1000"/>
              </a:spcBef>
            </a:pPr>
            <a:endParaRPr lang="it-IT" sz="2400" dirty="0">
              <a:solidFill>
                <a:prstClr val="black"/>
              </a:solidFill>
              <a:latin typeface="Avenir Next" panose="020B0503020202020204" pitchFamily="34" charset="0"/>
            </a:endParaRPr>
          </a:p>
        </p:txBody>
      </p:sp>
    </p:spTree>
    <p:extLst>
      <p:ext uri="{BB962C8B-B14F-4D97-AF65-F5344CB8AC3E}">
        <p14:creationId xmlns:p14="http://schemas.microsoft.com/office/powerpoint/2010/main" val="31437272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ED1A80-FD10-4148-B895-78D9D2B909B3}"/>
              </a:ext>
            </a:extLst>
          </p:cNvPr>
          <p:cNvSpPr>
            <a:spLocks noGrp="1"/>
          </p:cNvSpPr>
          <p:nvPr>
            <p:ph type="title"/>
          </p:nvPr>
        </p:nvSpPr>
        <p:spPr/>
        <p:txBody>
          <a:bodyPr/>
          <a:lstStyle/>
          <a:p>
            <a:r>
              <a:rPr lang="it-IT" dirty="0" err="1"/>
              <a:t>Exercize</a:t>
            </a:r>
            <a:r>
              <a:rPr lang="it-IT" dirty="0"/>
              <a:t> 1</a:t>
            </a:r>
          </a:p>
        </p:txBody>
      </p:sp>
      <p:sp>
        <p:nvSpPr>
          <p:cNvPr id="4" name="Segnaposto contenuto 2">
            <a:extLst>
              <a:ext uri="{FF2B5EF4-FFF2-40B4-BE49-F238E27FC236}">
                <a16:creationId xmlns:a16="http://schemas.microsoft.com/office/drawing/2014/main" id="{3A63358B-AF97-424A-A588-D7042CBE2153}"/>
              </a:ext>
            </a:extLst>
          </p:cNvPr>
          <p:cNvSpPr txBox="1">
            <a:spLocks/>
          </p:cNvSpPr>
          <p:nvPr/>
        </p:nvSpPr>
        <p:spPr>
          <a:xfrm>
            <a:off x="586635" y="1617944"/>
            <a:ext cx="11323529" cy="5067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it-IT" dirty="0"/>
            </a:br>
            <a:r>
              <a:rPr lang="it-IT" dirty="0" err="1"/>
              <a:t>Q</a:t>
            </a:r>
            <a:r>
              <a:rPr lang="it-IT" dirty="0"/>
              <a:t> = {v</a:t>
            </a:r>
            <a:r>
              <a:rPr lang="it-IT" baseline="-25000" dirty="0"/>
              <a:t>2</a:t>
            </a:r>
            <a:r>
              <a:rPr lang="it-IT" dirty="0"/>
              <a:t>, v</a:t>
            </a:r>
            <a:r>
              <a:rPr lang="it-IT" baseline="-25000" dirty="0"/>
              <a:t>4</a:t>
            </a:r>
            <a:r>
              <a:rPr lang="it-IT" dirty="0"/>
              <a:t>, v</a:t>
            </a:r>
            <a:r>
              <a:rPr lang="it-IT" baseline="-25000" dirty="0"/>
              <a:t>5</a:t>
            </a:r>
            <a:r>
              <a:rPr lang="it-IT" dirty="0"/>
              <a:t>, v</a:t>
            </a:r>
            <a:r>
              <a:rPr lang="it-IT" baseline="-25000" dirty="0"/>
              <a:t>7</a:t>
            </a:r>
            <a:r>
              <a:rPr lang="it-IT" dirty="0"/>
              <a:t>}         </a:t>
            </a:r>
            <a:r>
              <a:rPr lang="en-US" dirty="0" err="1"/>
              <a:t>Ω</a:t>
            </a:r>
            <a:r>
              <a:rPr lang="it-IT" dirty="0"/>
              <a:t>  = {X</a:t>
            </a:r>
            <a:r>
              <a:rPr lang="it-IT" baseline="-25000" dirty="0"/>
              <a:t>1</a:t>
            </a:r>
            <a:r>
              <a:rPr lang="it-IT" dirty="0"/>
              <a:t>, X</a:t>
            </a:r>
            <a:r>
              <a:rPr lang="it-IT" baseline="-25000" dirty="0"/>
              <a:t>2</a:t>
            </a:r>
            <a:r>
              <a:rPr lang="it-IT" dirty="0"/>
              <a:t>, X</a:t>
            </a:r>
            <a:r>
              <a:rPr lang="it-IT" baseline="-25000" dirty="0"/>
              <a:t>3</a:t>
            </a:r>
            <a:r>
              <a:rPr lang="it-IT" dirty="0"/>
              <a:t>, X</a:t>
            </a:r>
            <a:r>
              <a:rPr lang="it-IT" baseline="-25000" dirty="0"/>
              <a:t>4</a:t>
            </a:r>
            <a:r>
              <a:rPr lang="it-IT" dirty="0"/>
              <a:t>} </a:t>
            </a:r>
            <a:br>
              <a:rPr lang="it-IT" dirty="0"/>
            </a:br>
            <a:br>
              <a:rPr lang="it-IT" dirty="0"/>
            </a:br>
            <a:r>
              <a:rPr lang="it-IT" dirty="0"/>
              <a:t>X</a:t>
            </a:r>
            <a:r>
              <a:rPr lang="it-IT" baseline="-25000" dirty="0"/>
              <a:t>1</a:t>
            </a:r>
            <a:r>
              <a:rPr lang="it-IT" dirty="0"/>
              <a:t> = {v</a:t>
            </a:r>
            <a:r>
              <a:rPr lang="it-IT" baseline="-25000" dirty="0"/>
              <a:t>3</a:t>
            </a:r>
            <a:r>
              <a:rPr lang="it-IT" dirty="0"/>
              <a:t>} 					 v</a:t>
            </a:r>
            <a:r>
              <a:rPr lang="it-IT" baseline="-25000" dirty="0"/>
              <a:t>1</a:t>
            </a:r>
            <a:r>
              <a:rPr lang="it-IT" dirty="0"/>
              <a:t> </a:t>
            </a:r>
            <a:r>
              <a:rPr lang="it-IT" dirty="0">
                <a:sym typeface="Wingdings" pitchFamily="2" charset="2"/>
              </a:rPr>
              <a:t></a:t>
            </a:r>
            <a:r>
              <a:rPr lang="it-IT" dirty="0"/>
              <a:t>	 		v</a:t>
            </a:r>
            <a:r>
              <a:rPr lang="it-IT" baseline="-25000" dirty="0"/>
              <a:t>5</a:t>
            </a:r>
            <a:r>
              <a:rPr lang="it-IT" dirty="0"/>
              <a:t> </a:t>
            </a:r>
            <a:r>
              <a:rPr lang="it-IT" dirty="0">
                <a:sym typeface="Wingdings" pitchFamily="2" charset="2"/>
              </a:rPr>
              <a:t></a:t>
            </a:r>
            <a:br>
              <a:rPr lang="it-IT" dirty="0"/>
            </a:br>
            <a:r>
              <a:rPr lang="it-IT" dirty="0"/>
              <a:t>X</a:t>
            </a:r>
            <a:r>
              <a:rPr lang="it-IT" baseline="-25000" dirty="0"/>
              <a:t>2</a:t>
            </a:r>
            <a:r>
              <a:rPr lang="it-IT" dirty="0"/>
              <a:t> = {v</a:t>
            </a:r>
            <a:r>
              <a:rPr lang="it-IT" baseline="-25000" dirty="0"/>
              <a:t>1</a:t>
            </a:r>
            <a:r>
              <a:rPr lang="it-IT" dirty="0"/>
              <a:t>, v</a:t>
            </a:r>
            <a:r>
              <a:rPr lang="it-IT" baseline="-25000" dirty="0"/>
              <a:t>2</a:t>
            </a:r>
            <a:r>
              <a:rPr lang="it-IT" dirty="0"/>
              <a:t>, v</a:t>
            </a:r>
            <a:r>
              <a:rPr lang="it-IT" baseline="-25000" dirty="0"/>
              <a:t>3</a:t>
            </a:r>
            <a:r>
              <a:rPr lang="it-IT" dirty="0"/>
              <a:t>, v</a:t>
            </a:r>
            <a:r>
              <a:rPr lang="it-IT" baseline="-25000" dirty="0"/>
              <a:t>5</a:t>
            </a:r>
            <a:r>
              <a:rPr lang="it-IT" dirty="0"/>
              <a:t>, v</a:t>
            </a:r>
            <a:r>
              <a:rPr lang="it-IT" baseline="-25000" dirty="0"/>
              <a:t>6</a:t>
            </a:r>
            <a:r>
              <a:rPr lang="it-IT" dirty="0"/>
              <a:t>, v</a:t>
            </a:r>
            <a:r>
              <a:rPr lang="it-IT" baseline="-25000" dirty="0"/>
              <a:t>8</a:t>
            </a:r>
            <a:r>
              <a:rPr lang="it-IT" dirty="0"/>
              <a:t>} 		 v</a:t>
            </a:r>
            <a:r>
              <a:rPr lang="it-IT" baseline="-25000" dirty="0"/>
              <a:t>2</a:t>
            </a:r>
            <a:r>
              <a:rPr lang="it-IT" dirty="0"/>
              <a:t> </a:t>
            </a:r>
            <a:r>
              <a:rPr lang="it-IT" dirty="0">
                <a:sym typeface="Wingdings" pitchFamily="2" charset="2"/>
              </a:rPr>
              <a:t></a:t>
            </a:r>
            <a:r>
              <a:rPr lang="it-IT" dirty="0"/>
              <a:t>	 		v</a:t>
            </a:r>
            <a:r>
              <a:rPr lang="it-IT" baseline="-25000" dirty="0"/>
              <a:t>6</a:t>
            </a:r>
            <a:r>
              <a:rPr lang="it-IT" dirty="0"/>
              <a:t> </a:t>
            </a:r>
            <a:r>
              <a:rPr lang="it-IT" dirty="0">
                <a:sym typeface="Wingdings" pitchFamily="2" charset="2"/>
              </a:rPr>
              <a:t></a:t>
            </a:r>
            <a:br>
              <a:rPr lang="it-IT" dirty="0"/>
            </a:br>
            <a:r>
              <a:rPr lang="it-IT" dirty="0"/>
              <a:t>X</a:t>
            </a:r>
            <a:r>
              <a:rPr lang="it-IT" baseline="-25000" dirty="0"/>
              <a:t>3</a:t>
            </a:r>
            <a:r>
              <a:rPr lang="it-IT" dirty="0"/>
              <a:t> = {v</a:t>
            </a:r>
            <a:r>
              <a:rPr lang="it-IT" baseline="-25000" dirty="0"/>
              <a:t>1</a:t>
            </a:r>
            <a:r>
              <a:rPr lang="it-IT" dirty="0"/>
              <a:t>, v</a:t>
            </a:r>
            <a:r>
              <a:rPr lang="it-IT" baseline="-25000" dirty="0"/>
              <a:t>2</a:t>
            </a:r>
            <a:r>
              <a:rPr lang="it-IT" dirty="0"/>
              <a:t>, v</a:t>
            </a:r>
            <a:r>
              <a:rPr lang="it-IT" baseline="-25000" dirty="0"/>
              <a:t>3</a:t>
            </a:r>
            <a:r>
              <a:rPr lang="it-IT" dirty="0"/>
              <a:t>, v</a:t>
            </a:r>
            <a:r>
              <a:rPr lang="it-IT" baseline="-25000" dirty="0"/>
              <a:t>6</a:t>
            </a:r>
            <a:r>
              <a:rPr lang="it-IT" dirty="0"/>
              <a:t>, v</a:t>
            </a:r>
            <a:r>
              <a:rPr lang="it-IT" baseline="-25000" dirty="0"/>
              <a:t>8</a:t>
            </a:r>
            <a:r>
              <a:rPr lang="it-IT" dirty="0"/>
              <a:t>} 			 v</a:t>
            </a:r>
            <a:r>
              <a:rPr lang="it-IT" baseline="-25000" dirty="0"/>
              <a:t>3</a:t>
            </a:r>
            <a:r>
              <a:rPr lang="it-IT" dirty="0"/>
              <a:t> </a:t>
            </a:r>
            <a:r>
              <a:rPr lang="it-IT" dirty="0">
                <a:sym typeface="Wingdings" pitchFamily="2" charset="2"/>
              </a:rPr>
              <a:t></a:t>
            </a:r>
            <a:r>
              <a:rPr lang="it-IT" dirty="0"/>
              <a:t>	 		v</a:t>
            </a:r>
            <a:r>
              <a:rPr lang="it-IT" baseline="-25000" dirty="0"/>
              <a:t>7</a:t>
            </a:r>
            <a:r>
              <a:rPr lang="it-IT" dirty="0"/>
              <a:t> </a:t>
            </a:r>
            <a:r>
              <a:rPr lang="it-IT" dirty="0">
                <a:sym typeface="Wingdings" pitchFamily="2" charset="2"/>
              </a:rPr>
              <a:t></a:t>
            </a:r>
            <a:br>
              <a:rPr lang="it-IT" dirty="0"/>
            </a:br>
            <a:r>
              <a:rPr lang="it-IT" dirty="0"/>
              <a:t>X</a:t>
            </a:r>
            <a:r>
              <a:rPr lang="it-IT" baseline="-25000" dirty="0"/>
              <a:t>4</a:t>
            </a:r>
            <a:r>
              <a:rPr lang="it-IT" dirty="0"/>
              <a:t> = {v</a:t>
            </a:r>
            <a:r>
              <a:rPr lang="it-IT" baseline="-25000" dirty="0"/>
              <a:t>1</a:t>
            </a:r>
            <a:r>
              <a:rPr lang="it-IT" dirty="0"/>
              <a:t>, v</a:t>
            </a:r>
            <a:r>
              <a:rPr lang="it-IT" baseline="-25000" dirty="0"/>
              <a:t>2</a:t>
            </a:r>
            <a:r>
              <a:rPr lang="it-IT" dirty="0"/>
              <a:t>, v</a:t>
            </a:r>
            <a:r>
              <a:rPr lang="it-IT" baseline="-25000" dirty="0"/>
              <a:t>4, </a:t>
            </a:r>
            <a:r>
              <a:rPr lang="it-IT" dirty="0"/>
              <a:t>v</a:t>
            </a:r>
            <a:r>
              <a:rPr lang="it-IT" baseline="-25000" dirty="0"/>
              <a:t>5</a:t>
            </a:r>
            <a:r>
              <a:rPr lang="it-IT" dirty="0"/>
              <a:t>, v</a:t>
            </a:r>
            <a:r>
              <a:rPr lang="it-IT" baseline="-25000" dirty="0"/>
              <a:t>6</a:t>
            </a:r>
            <a:r>
              <a:rPr lang="it-IT" dirty="0"/>
              <a:t>, v</a:t>
            </a:r>
            <a:r>
              <a:rPr lang="it-IT" baseline="-25000" dirty="0"/>
              <a:t>7</a:t>
            </a:r>
            <a:r>
              <a:rPr lang="it-IT" dirty="0"/>
              <a:t>,  v</a:t>
            </a:r>
            <a:r>
              <a:rPr lang="it-IT" baseline="-25000" dirty="0"/>
              <a:t>8</a:t>
            </a:r>
            <a:r>
              <a:rPr lang="it-IT" dirty="0"/>
              <a:t>} 		 v</a:t>
            </a:r>
            <a:r>
              <a:rPr lang="it-IT" baseline="-25000" dirty="0"/>
              <a:t>4</a:t>
            </a:r>
            <a:r>
              <a:rPr lang="it-IT" dirty="0"/>
              <a:t> </a:t>
            </a:r>
            <a:r>
              <a:rPr lang="it-IT" dirty="0">
                <a:sym typeface="Wingdings" pitchFamily="2" charset="2"/>
              </a:rPr>
              <a:t></a:t>
            </a:r>
            <a:r>
              <a:rPr lang="it-IT" dirty="0"/>
              <a:t>	 		v</a:t>
            </a:r>
            <a:r>
              <a:rPr lang="it-IT" baseline="-25000" dirty="0"/>
              <a:t>8</a:t>
            </a:r>
            <a:r>
              <a:rPr lang="it-IT" dirty="0"/>
              <a:t> </a:t>
            </a:r>
            <a:r>
              <a:rPr lang="it-IT" dirty="0">
                <a:sym typeface="Wingdings" pitchFamily="2" charset="2"/>
              </a:rPr>
              <a:t></a:t>
            </a:r>
            <a:br>
              <a:rPr lang="it-IT" dirty="0"/>
            </a:br>
            <a:br>
              <a:rPr lang="it-IT" dirty="0"/>
            </a:br>
            <a:r>
              <a:rPr lang="it-IT" dirty="0"/>
              <a:t>t = 1</a:t>
            </a:r>
            <a:br>
              <a:rPr lang="it-IT" dirty="0"/>
            </a:br>
            <a:br>
              <a:rPr lang="it-IT" dirty="0"/>
            </a:br>
            <a:r>
              <a:rPr lang="it-IT" dirty="0" err="1"/>
              <a:t>Cost</a:t>
            </a:r>
            <a:r>
              <a:rPr lang="it-IT" dirty="0"/>
              <a:t> of </a:t>
            </a:r>
            <a:r>
              <a:rPr lang="it-IT" dirty="0" err="1"/>
              <a:t>MergeList</a:t>
            </a:r>
            <a:r>
              <a:rPr lang="it-IT" dirty="0"/>
              <a:t> = </a:t>
            </a:r>
          </a:p>
          <a:p>
            <a:pPr marL="0" indent="0">
              <a:buNone/>
            </a:pPr>
            <a:r>
              <a:rPr lang="it-IT" dirty="0" err="1"/>
              <a:t>Cost</a:t>
            </a:r>
            <a:r>
              <a:rPr lang="it-IT" dirty="0"/>
              <a:t> of </a:t>
            </a:r>
            <a:r>
              <a:rPr lang="it-IT" dirty="0" err="1"/>
              <a:t>ProbeSet</a:t>
            </a:r>
            <a:r>
              <a:rPr lang="it-IT" dirty="0"/>
              <a:t>	 =</a:t>
            </a:r>
          </a:p>
        </p:txBody>
      </p:sp>
    </p:spTree>
    <p:extLst>
      <p:ext uri="{BB962C8B-B14F-4D97-AF65-F5344CB8AC3E}">
        <p14:creationId xmlns:p14="http://schemas.microsoft.com/office/powerpoint/2010/main" val="944498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ED1A80-FD10-4148-B895-78D9D2B909B3}"/>
              </a:ext>
            </a:extLst>
          </p:cNvPr>
          <p:cNvSpPr>
            <a:spLocks noGrp="1"/>
          </p:cNvSpPr>
          <p:nvPr>
            <p:ph type="title"/>
          </p:nvPr>
        </p:nvSpPr>
        <p:spPr/>
        <p:txBody>
          <a:bodyPr/>
          <a:lstStyle/>
          <a:p>
            <a:r>
              <a:rPr lang="it-IT" dirty="0" err="1"/>
              <a:t>Exercize</a:t>
            </a:r>
            <a:r>
              <a:rPr lang="it-IT" dirty="0"/>
              <a:t> 2</a:t>
            </a:r>
          </a:p>
        </p:txBody>
      </p:sp>
      <p:sp>
        <p:nvSpPr>
          <p:cNvPr id="4" name="Segnaposto contenuto 2">
            <a:extLst>
              <a:ext uri="{FF2B5EF4-FFF2-40B4-BE49-F238E27FC236}">
                <a16:creationId xmlns:a16="http://schemas.microsoft.com/office/drawing/2014/main" id="{3A63358B-AF97-424A-A588-D7042CBE2153}"/>
              </a:ext>
            </a:extLst>
          </p:cNvPr>
          <p:cNvSpPr txBox="1">
            <a:spLocks/>
          </p:cNvSpPr>
          <p:nvPr/>
        </p:nvSpPr>
        <p:spPr>
          <a:xfrm>
            <a:off x="586635" y="1617944"/>
            <a:ext cx="11323529" cy="5067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it-IT" dirty="0"/>
            </a:br>
            <a:r>
              <a:rPr lang="it-IT" dirty="0" err="1"/>
              <a:t>Q</a:t>
            </a:r>
            <a:r>
              <a:rPr lang="it-IT" dirty="0"/>
              <a:t> = {v</a:t>
            </a:r>
            <a:r>
              <a:rPr lang="it-IT" baseline="-25000" dirty="0"/>
              <a:t>2</a:t>
            </a:r>
            <a:r>
              <a:rPr lang="it-IT" dirty="0"/>
              <a:t>, v</a:t>
            </a:r>
            <a:r>
              <a:rPr lang="it-IT" baseline="-25000" dirty="0"/>
              <a:t>4</a:t>
            </a:r>
            <a:r>
              <a:rPr lang="it-IT" dirty="0"/>
              <a:t>, v</a:t>
            </a:r>
            <a:r>
              <a:rPr lang="it-IT" baseline="-25000" dirty="0"/>
              <a:t>5</a:t>
            </a:r>
            <a:r>
              <a:rPr lang="it-IT" dirty="0"/>
              <a:t>, v</a:t>
            </a:r>
            <a:r>
              <a:rPr lang="it-IT" baseline="-25000" dirty="0"/>
              <a:t>7</a:t>
            </a:r>
            <a:r>
              <a:rPr lang="it-IT" dirty="0"/>
              <a:t>}         </a:t>
            </a:r>
            <a:r>
              <a:rPr lang="en-US" dirty="0" err="1"/>
              <a:t>Ω</a:t>
            </a:r>
            <a:r>
              <a:rPr lang="it-IT" dirty="0"/>
              <a:t>  = {X</a:t>
            </a:r>
            <a:r>
              <a:rPr lang="it-IT" baseline="-25000" dirty="0"/>
              <a:t>1</a:t>
            </a:r>
            <a:r>
              <a:rPr lang="it-IT" dirty="0"/>
              <a:t>, X</a:t>
            </a:r>
            <a:r>
              <a:rPr lang="it-IT" baseline="-25000" dirty="0"/>
              <a:t>2</a:t>
            </a:r>
            <a:r>
              <a:rPr lang="it-IT" dirty="0"/>
              <a:t>, X</a:t>
            </a:r>
            <a:r>
              <a:rPr lang="it-IT" baseline="-25000" dirty="0"/>
              <a:t>3</a:t>
            </a:r>
            <a:r>
              <a:rPr lang="it-IT" dirty="0"/>
              <a:t>, X</a:t>
            </a:r>
            <a:r>
              <a:rPr lang="it-IT" baseline="-25000" dirty="0"/>
              <a:t>4</a:t>
            </a:r>
            <a:r>
              <a:rPr lang="it-IT" dirty="0"/>
              <a:t>} </a:t>
            </a:r>
            <a:br>
              <a:rPr lang="it-IT" dirty="0"/>
            </a:br>
            <a:br>
              <a:rPr lang="it-IT" dirty="0"/>
            </a:br>
            <a:r>
              <a:rPr lang="it-IT" dirty="0"/>
              <a:t>X</a:t>
            </a:r>
            <a:r>
              <a:rPr lang="it-IT" baseline="-25000" dirty="0"/>
              <a:t>1</a:t>
            </a:r>
            <a:r>
              <a:rPr lang="it-IT" dirty="0"/>
              <a:t> = {v</a:t>
            </a:r>
            <a:r>
              <a:rPr lang="it-IT" baseline="-25000" dirty="0"/>
              <a:t>3</a:t>
            </a:r>
            <a:r>
              <a:rPr lang="it-IT" dirty="0"/>
              <a:t>, v</a:t>
            </a:r>
            <a:r>
              <a:rPr lang="it-IT" baseline="-25000" dirty="0"/>
              <a:t>4, </a:t>
            </a:r>
            <a:r>
              <a:rPr lang="it-IT" dirty="0"/>
              <a:t>v</a:t>
            </a:r>
            <a:r>
              <a:rPr lang="it-IT" baseline="-25000" dirty="0"/>
              <a:t>5</a:t>
            </a:r>
            <a:r>
              <a:rPr lang="it-IT" dirty="0"/>
              <a:t>, v</a:t>
            </a:r>
            <a:r>
              <a:rPr lang="it-IT" baseline="-25000" dirty="0"/>
              <a:t>7</a:t>
            </a:r>
            <a:r>
              <a:rPr lang="it-IT" dirty="0"/>
              <a:t>, v</a:t>
            </a:r>
            <a:r>
              <a:rPr lang="it-IT" baseline="-25000" dirty="0"/>
              <a:t>8</a:t>
            </a:r>
            <a:r>
              <a:rPr lang="it-IT" dirty="0"/>
              <a:t>} 			v</a:t>
            </a:r>
            <a:r>
              <a:rPr lang="it-IT" baseline="-25000" dirty="0"/>
              <a:t>1</a:t>
            </a:r>
            <a:r>
              <a:rPr lang="it-IT" dirty="0"/>
              <a:t> </a:t>
            </a:r>
            <a:r>
              <a:rPr lang="it-IT" dirty="0">
                <a:sym typeface="Wingdings" pitchFamily="2" charset="2"/>
              </a:rPr>
              <a:t></a:t>
            </a:r>
            <a:r>
              <a:rPr lang="it-IT" dirty="0"/>
              <a:t>	 		v</a:t>
            </a:r>
            <a:r>
              <a:rPr lang="it-IT" baseline="-25000" dirty="0"/>
              <a:t>5</a:t>
            </a:r>
            <a:r>
              <a:rPr lang="it-IT" dirty="0"/>
              <a:t> </a:t>
            </a:r>
            <a:r>
              <a:rPr lang="it-IT" dirty="0">
                <a:sym typeface="Wingdings" pitchFamily="2" charset="2"/>
              </a:rPr>
              <a:t></a:t>
            </a:r>
            <a:br>
              <a:rPr lang="it-IT" dirty="0"/>
            </a:br>
            <a:r>
              <a:rPr lang="it-IT" dirty="0"/>
              <a:t>X</a:t>
            </a:r>
            <a:r>
              <a:rPr lang="it-IT" baseline="-25000" dirty="0"/>
              <a:t>2</a:t>
            </a:r>
            <a:r>
              <a:rPr lang="it-IT" dirty="0"/>
              <a:t> = {v</a:t>
            </a:r>
            <a:r>
              <a:rPr lang="it-IT" baseline="-25000" dirty="0"/>
              <a:t>1</a:t>
            </a:r>
            <a:r>
              <a:rPr lang="it-IT" dirty="0"/>
              <a:t>, v</a:t>
            </a:r>
            <a:r>
              <a:rPr lang="it-IT" baseline="-25000" dirty="0"/>
              <a:t>4</a:t>
            </a:r>
            <a:r>
              <a:rPr lang="it-IT" dirty="0"/>
              <a:t>, v</a:t>
            </a:r>
            <a:r>
              <a:rPr lang="it-IT" baseline="-25000" dirty="0"/>
              <a:t>5</a:t>
            </a:r>
            <a:r>
              <a:rPr lang="it-IT" dirty="0"/>
              <a:t>, v</a:t>
            </a:r>
            <a:r>
              <a:rPr lang="it-IT" baseline="-25000" dirty="0"/>
              <a:t>6</a:t>
            </a:r>
            <a:r>
              <a:rPr lang="it-IT" dirty="0"/>
              <a:t>, v</a:t>
            </a:r>
            <a:r>
              <a:rPr lang="it-IT" baseline="-25000" dirty="0"/>
              <a:t>7</a:t>
            </a:r>
            <a:r>
              <a:rPr lang="it-IT" dirty="0"/>
              <a:t>} 			v</a:t>
            </a:r>
            <a:r>
              <a:rPr lang="it-IT" baseline="-25000" dirty="0"/>
              <a:t>2</a:t>
            </a:r>
            <a:r>
              <a:rPr lang="it-IT" dirty="0"/>
              <a:t> </a:t>
            </a:r>
            <a:r>
              <a:rPr lang="it-IT" dirty="0">
                <a:sym typeface="Wingdings" pitchFamily="2" charset="2"/>
              </a:rPr>
              <a:t></a:t>
            </a:r>
            <a:r>
              <a:rPr lang="it-IT" dirty="0"/>
              <a:t>	 		v</a:t>
            </a:r>
            <a:r>
              <a:rPr lang="it-IT" baseline="-25000" dirty="0"/>
              <a:t>6</a:t>
            </a:r>
            <a:r>
              <a:rPr lang="it-IT" dirty="0"/>
              <a:t> </a:t>
            </a:r>
            <a:r>
              <a:rPr lang="it-IT" dirty="0">
                <a:sym typeface="Wingdings" pitchFamily="2" charset="2"/>
              </a:rPr>
              <a:t></a:t>
            </a:r>
            <a:br>
              <a:rPr lang="it-IT" dirty="0"/>
            </a:br>
            <a:r>
              <a:rPr lang="it-IT" dirty="0"/>
              <a:t>X</a:t>
            </a:r>
            <a:r>
              <a:rPr lang="it-IT" baseline="-25000" dirty="0"/>
              <a:t>3</a:t>
            </a:r>
            <a:r>
              <a:rPr lang="it-IT" dirty="0"/>
              <a:t> = {v</a:t>
            </a:r>
            <a:r>
              <a:rPr lang="it-IT" baseline="-25000" dirty="0"/>
              <a:t>2</a:t>
            </a:r>
            <a:r>
              <a:rPr lang="it-IT" dirty="0"/>
              <a:t>, v</a:t>
            </a:r>
            <a:r>
              <a:rPr lang="it-IT" baseline="-25000" dirty="0"/>
              <a:t>4</a:t>
            </a:r>
            <a:r>
              <a:rPr lang="it-IT" dirty="0"/>
              <a:t>, v</a:t>
            </a:r>
            <a:r>
              <a:rPr lang="it-IT" baseline="-25000" dirty="0"/>
              <a:t>7</a:t>
            </a:r>
            <a:r>
              <a:rPr lang="it-IT" dirty="0"/>
              <a:t>} 				v</a:t>
            </a:r>
            <a:r>
              <a:rPr lang="it-IT" baseline="-25000" dirty="0"/>
              <a:t>3</a:t>
            </a:r>
            <a:r>
              <a:rPr lang="it-IT" dirty="0"/>
              <a:t> </a:t>
            </a:r>
            <a:r>
              <a:rPr lang="it-IT" dirty="0">
                <a:sym typeface="Wingdings" pitchFamily="2" charset="2"/>
              </a:rPr>
              <a:t></a:t>
            </a:r>
            <a:r>
              <a:rPr lang="it-IT" dirty="0"/>
              <a:t>	 		v</a:t>
            </a:r>
            <a:r>
              <a:rPr lang="it-IT" baseline="-25000" dirty="0"/>
              <a:t>7</a:t>
            </a:r>
            <a:r>
              <a:rPr lang="it-IT" dirty="0"/>
              <a:t> </a:t>
            </a:r>
            <a:r>
              <a:rPr lang="it-IT" dirty="0">
                <a:sym typeface="Wingdings" pitchFamily="2" charset="2"/>
              </a:rPr>
              <a:t></a:t>
            </a:r>
            <a:br>
              <a:rPr lang="it-IT" dirty="0"/>
            </a:br>
            <a:r>
              <a:rPr lang="it-IT" dirty="0"/>
              <a:t>X</a:t>
            </a:r>
            <a:r>
              <a:rPr lang="it-IT" baseline="-25000" dirty="0"/>
              <a:t>4</a:t>
            </a:r>
            <a:r>
              <a:rPr lang="it-IT" dirty="0"/>
              <a:t> = {v</a:t>
            </a:r>
            <a:r>
              <a:rPr lang="it-IT" baseline="-25000" dirty="0"/>
              <a:t>2</a:t>
            </a:r>
            <a:r>
              <a:rPr lang="it-IT" dirty="0"/>
              <a:t>, v</a:t>
            </a:r>
            <a:r>
              <a:rPr lang="it-IT" baseline="-25000" dirty="0"/>
              <a:t>4, </a:t>
            </a:r>
            <a:r>
              <a:rPr lang="it-IT" dirty="0"/>
              <a:t>v</a:t>
            </a:r>
            <a:r>
              <a:rPr lang="it-IT" baseline="-25000" dirty="0"/>
              <a:t>5</a:t>
            </a:r>
            <a:r>
              <a:rPr lang="it-IT" dirty="0"/>
              <a:t>, v</a:t>
            </a:r>
            <a:r>
              <a:rPr lang="it-IT" baseline="-25000" dirty="0"/>
              <a:t>7</a:t>
            </a:r>
            <a:r>
              <a:rPr lang="it-IT" dirty="0"/>
              <a:t>} 			v</a:t>
            </a:r>
            <a:r>
              <a:rPr lang="it-IT" baseline="-25000" dirty="0"/>
              <a:t>4</a:t>
            </a:r>
            <a:r>
              <a:rPr lang="it-IT" dirty="0"/>
              <a:t> </a:t>
            </a:r>
            <a:r>
              <a:rPr lang="it-IT" dirty="0">
                <a:sym typeface="Wingdings" pitchFamily="2" charset="2"/>
              </a:rPr>
              <a:t></a:t>
            </a:r>
            <a:r>
              <a:rPr lang="it-IT" dirty="0"/>
              <a:t>	 		v</a:t>
            </a:r>
            <a:r>
              <a:rPr lang="it-IT" baseline="-25000" dirty="0"/>
              <a:t>8</a:t>
            </a:r>
            <a:r>
              <a:rPr lang="it-IT" dirty="0"/>
              <a:t> </a:t>
            </a:r>
            <a:r>
              <a:rPr lang="it-IT" dirty="0">
                <a:sym typeface="Wingdings" pitchFamily="2" charset="2"/>
              </a:rPr>
              <a:t></a:t>
            </a:r>
            <a:br>
              <a:rPr lang="it-IT" dirty="0"/>
            </a:br>
            <a:r>
              <a:rPr lang="it-IT" dirty="0"/>
              <a:t>						</a:t>
            </a:r>
            <a:br>
              <a:rPr lang="it-IT" dirty="0"/>
            </a:br>
            <a:r>
              <a:rPr lang="it-IT" dirty="0"/>
              <a:t>t = 1</a:t>
            </a:r>
            <a:br>
              <a:rPr lang="it-IT" dirty="0"/>
            </a:br>
            <a:br>
              <a:rPr lang="it-IT" dirty="0"/>
            </a:br>
            <a:r>
              <a:rPr lang="it-IT" dirty="0" err="1"/>
              <a:t>Cost</a:t>
            </a:r>
            <a:r>
              <a:rPr lang="it-IT" dirty="0"/>
              <a:t> of </a:t>
            </a:r>
            <a:r>
              <a:rPr lang="it-IT" dirty="0" err="1"/>
              <a:t>MergeList</a:t>
            </a:r>
            <a:r>
              <a:rPr lang="it-IT" dirty="0"/>
              <a:t> = </a:t>
            </a:r>
          </a:p>
          <a:p>
            <a:pPr marL="0" indent="0">
              <a:buNone/>
            </a:pPr>
            <a:r>
              <a:rPr lang="it-IT" dirty="0" err="1"/>
              <a:t>Cost</a:t>
            </a:r>
            <a:r>
              <a:rPr lang="it-IT" dirty="0"/>
              <a:t> of </a:t>
            </a:r>
            <a:r>
              <a:rPr lang="it-IT" dirty="0" err="1"/>
              <a:t>ProbeSet</a:t>
            </a:r>
            <a:r>
              <a:rPr lang="it-IT" dirty="0"/>
              <a:t>	 =</a:t>
            </a:r>
          </a:p>
        </p:txBody>
      </p:sp>
    </p:spTree>
    <p:extLst>
      <p:ext uri="{BB962C8B-B14F-4D97-AF65-F5344CB8AC3E}">
        <p14:creationId xmlns:p14="http://schemas.microsoft.com/office/powerpoint/2010/main" val="8194335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56555F-38CA-904B-BC07-3F768C75CFEE}"/>
              </a:ext>
            </a:extLst>
          </p:cNvPr>
          <p:cNvSpPr>
            <a:spLocks noGrp="1"/>
          </p:cNvSpPr>
          <p:nvPr>
            <p:ph type="title"/>
          </p:nvPr>
        </p:nvSpPr>
        <p:spPr/>
        <p:txBody>
          <a:bodyPr/>
          <a:lstStyle/>
          <a:p>
            <a:r>
              <a:rPr lang="en-US" noProof="0" dirty="0"/>
              <a:t>Resources</a:t>
            </a:r>
          </a:p>
        </p:txBody>
      </p:sp>
      <p:sp>
        <p:nvSpPr>
          <p:cNvPr id="3" name="Segnaposto contenuto 2">
            <a:extLst>
              <a:ext uri="{FF2B5EF4-FFF2-40B4-BE49-F238E27FC236}">
                <a16:creationId xmlns:a16="http://schemas.microsoft.com/office/drawing/2014/main" id="{BEAFE712-0E20-484F-8BC2-6375CD77C265}"/>
              </a:ext>
            </a:extLst>
          </p:cNvPr>
          <p:cNvSpPr>
            <a:spLocks noGrp="1"/>
          </p:cNvSpPr>
          <p:nvPr>
            <p:ph idx="1"/>
          </p:nvPr>
        </p:nvSpPr>
        <p:spPr/>
        <p:txBody>
          <a:bodyPr/>
          <a:lstStyle/>
          <a:p>
            <a:r>
              <a:rPr lang="it-IT" dirty="0"/>
              <a:t>Alex </a:t>
            </a:r>
            <a:r>
              <a:rPr lang="it-IT" dirty="0" err="1"/>
              <a:t>Gorelik</a:t>
            </a:r>
            <a:r>
              <a:rPr lang="it-IT" dirty="0"/>
              <a:t>: </a:t>
            </a:r>
            <a:r>
              <a:rPr lang="en-US" dirty="0">
                <a:hlinkClick r:id="rId3"/>
              </a:rPr>
              <a:t>The Enterprise Big Data Lake - Chapter 1</a:t>
            </a:r>
            <a:r>
              <a:rPr lang="en-US" dirty="0"/>
              <a:t> </a:t>
            </a:r>
            <a:r>
              <a:rPr lang="en-US" dirty="0" err="1"/>
              <a:t>O'Really</a:t>
            </a:r>
            <a:endParaRPr lang="en-US" dirty="0"/>
          </a:p>
          <a:p>
            <a:r>
              <a:rPr lang="en-US" dirty="0" err="1"/>
              <a:t>Erkang</a:t>
            </a:r>
            <a:r>
              <a:rPr lang="en-US" dirty="0"/>
              <a:t> Zhu, Dong Deng, Fatemeh </a:t>
            </a:r>
            <a:r>
              <a:rPr lang="en-US" dirty="0" err="1"/>
              <a:t>Nargesian</a:t>
            </a:r>
            <a:r>
              <a:rPr lang="en-US" dirty="0"/>
              <a:t>, Renée J. Miller: </a:t>
            </a:r>
            <a:r>
              <a:rPr lang="en-US" dirty="0">
                <a:hlinkClick r:id="rId4"/>
              </a:rPr>
              <a:t>JOSIE: Overlap Set Similarity Search for Finding Joinable Tables in Data Lakes</a:t>
            </a:r>
            <a:r>
              <a:rPr lang="en-US" dirty="0"/>
              <a:t>. ACM SIGMOD Conference 2019</a:t>
            </a:r>
          </a:p>
          <a:p>
            <a:r>
              <a:rPr lang="it-IT" dirty="0" err="1"/>
              <a:t>Xiao</a:t>
            </a:r>
            <a:r>
              <a:rPr lang="it-IT" dirty="0"/>
              <a:t>, </a:t>
            </a:r>
            <a:r>
              <a:rPr lang="it-IT" dirty="0" err="1"/>
              <a:t>Chuan</a:t>
            </a:r>
            <a:r>
              <a:rPr lang="it-IT" dirty="0"/>
              <a:t>, et al. "</a:t>
            </a:r>
            <a:r>
              <a:rPr lang="it-IT" dirty="0" err="1"/>
              <a:t>Efficient</a:t>
            </a:r>
            <a:r>
              <a:rPr lang="it-IT" dirty="0"/>
              <a:t> </a:t>
            </a:r>
            <a:r>
              <a:rPr lang="it-IT" dirty="0" err="1"/>
              <a:t>similarity</a:t>
            </a:r>
            <a:r>
              <a:rPr lang="it-IT" dirty="0"/>
              <a:t> </a:t>
            </a:r>
            <a:r>
              <a:rPr lang="it-IT" dirty="0" err="1"/>
              <a:t>joins</a:t>
            </a:r>
            <a:r>
              <a:rPr lang="it-IT" dirty="0"/>
              <a:t> for </a:t>
            </a:r>
            <a:r>
              <a:rPr lang="it-IT" dirty="0" err="1"/>
              <a:t>near</a:t>
            </a:r>
            <a:r>
              <a:rPr lang="it-IT" dirty="0"/>
              <a:t>-duplicate </a:t>
            </a:r>
            <a:r>
              <a:rPr lang="it-IT" dirty="0" err="1"/>
              <a:t>detection</a:t>
            </a:r>
            <a:r>
              <a:rPr lang="it-IT" dirty="0"/>
              <a:t>." </a:t>
            </a:r>
            <a:r>
              <a:rPr lang="it-IT" i="1" dirty="0"/>
              <a:t>ACM </a:t>
            </a:r>
            <a:r>
              <a:rPr lang="it-IT" i="1" dirty="0" err="1"/>
              <a:t>Transactions</a:t>
            </a:r>
            <a:r>
              <a:rPr lang="it-IT" i="1" dirty="0"/>
              <a:t> on Database Systems (TODS)</a:t>
            </a:r>
            <a:r>
              <a:rPr lang="it-IT" dirty="0"/>
              <a:t> 36.3 (2011): 1-41. </a:t>
            </a:r>
          </a:p>
          <a:p>
            <a:endParaRPr lang="en-US" noProof="0" dirty="0"/>
          </a:p>
        </p:txBody>
      </p:sp>
    </p:spTree>
    <p:extLst>
      <p:ext uri="{BB962C8B-B14F-4D97-AF65-F5344CB8AC3E}">
        <p14:creationId xmlns:p14="http://schemas.microsoft.com/office/powerpoint/2010/main" val="45072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C90C80-4B2B-AF45-8144-F31B0A233D44}"/>
              </a:ext>
            </a:extLst>
          </p:cNvPr>
          <p:cNvSpPr>
            <a:spLocks noGrp="1"/>
          </p:cNvSpPr>
          <p:nvPr>
            <p:ph type="title"/>
          </p:nvPr>
        </p:nvSpPr>
        <p:spPr/>
        <p:txBody>
          <a:bodyPr/>
          <a:lstStyle/>
          <a:p>
            <a:r>
              <a:rPr lang="en-US" dirty="0"/>
              <a:t>Source Discovery on the Web</a:t>
            </a:r>
          </a:p>
        </p:txBody>
      </p:sp>
      <p:sp>
        <p:nvSpPr>
          <p:cNvPr id="3" name="Segnaposto contenuto 2">
            <a:extLst>
              <a:ext uri="{FF2B5EF4-FFF2-40B4-BE49-F238E27FC236}">
                <a16:creationId xmlns:a16="http://schemas.microsoft.com/office/drawing/2014/main" id="{73739564-8A47-CA43-9D6B-FE5A61A89480}"/>
              </a:ext>
            </a:extLst>
          </p:cNvPr>
          <p:cNvSpPr>
            <a:spLocks noGrp="1"/>
          </p:cNvSpPr>
          <p:nvPr>
            <p:ph idx="1"/>
          </p:nvPr>
        </p:nvSpPr>
        <p:spPr/>
        <p:txBody>
          <a:bodyPr>
            <a:normAutofit/>
          </a:bodyPr>
          <a:lstStyle/>
          <a:p>
            <a:r>
              <a:rPr lang="en-US" dirty="0"/>
              <a:t>Source: web site</a:t>
            </a:r>
          </a:p>
          <a:p>
            <a:r>
              <a:rPr lang="en-US" dirty="0"/>
              <a:t>Assumptions:</a:t>
            </a:r>
          </a:p>
          <a:p>
            <a:pPr lvl="1"/>
            <a:r>
              <a:rPr lang="en-US" dirty="0"/>
              <a:t>Relevant data is published in </a:t>
            </a:r>
            <a:r>
              <a:rPr lang="en-US" i="1" dirty="0"/>
              <a:t>entity pages</a:t>
            </a:r>
          </a:p>
          <a:p>
            <a:pPr lvl="1"/>
            <a:r>
              <a:rPr lang="en-US" dirty="0"/>
              <a:t>Sources can deliver info about different entities (and we might be interested on a subset)</a:t>
            </a:r>
          </a:p>
          <a:p>
            <a:pPr lvl="1"/>
            <a:r>
              <a:rPr lang="en-US" dirty="0"/>
              <a:t>Our target are data intensive web sites</a:t>
            </a:r>
          </a:p>
        </p:txBody>
      </p:sp>
    </p:spTree>
    <p:extLst>
      <p:ext uri="{BB962C8B-B14F-4D97-AF65-F5344CB8AC3E}">
        <p14:creationId xmlns:p14="http://schemas.microsoft.com/office/powerpoint/2010/main" val="1141469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4916FB-99ED-2844-BA54-B875934A59E7}"/>
              </a:ext>
            </a:extLst>
          </p:cNvPr>
          <p:cNvSpPr>
            <a:spLocks noGrp="1"/>
          </p:cNvSpPr>
          <p:nvPr>
            <p:ph type="title"/>
          </p:nvPr>
        </p:nvSpPr>
        <p:spPr/>
        <p:txBody>
          <a:bodyPr/>
          <a:lstStyle/>
          <a:p>
            <a:r>
              <a:rPr lang="it-IT" dirty="0" err="1"/>
              <a:t>Entity</a:t>
            </a:r>
            <a:r>
              <a:rPr lang="it-IT" dirty="0"/>
              <a:t> Page</a:t>
            </a:r>
          </a:p>
        </p:txBody>
      </p:sp>
      <p:sp>
        <p:nvSpPr>
          <p:cNvPr id="3" name="Segnaposto contenuto 2">
            <a:extLst>
              <a:ext uri="{FF2B5EF4-FFF2-40B4-BE49-F238E27FC236}">
                <a16:creationId xmlns:a16="http://schemas.microsoft.com/office/drawing/2014/main" id="{EB12F072-6314-0240-A55D-A896AC14CE0A}"/>
              </a:ext>
            </a:extLst>
          </p:cNvPr>
          <p:cNvSpPr>
            <a:spLocks noGrp="1"/>
          </p:cNvSpPr>
          <p:nvPr>
            <p:ph idx="1"/>
          </p:nvPr>
        </p:nvSpPr>
        <p:spPr/>
        <p:txBody>
          <a:bodyPr/>
          <a:lstStyle/>
          <a:p>
            <a:r>
              <a:rPr lang="en-US" dirty="0"/>
              <a:t>A webpage whose (main) goal is to deliver information about an entity (i.e., an instance of an entity type)</a:t>
            </a:r>
          </a:p>
          <a:p>
            <a:r>
              <a:rPr lang="en-US" dirty="0"/>
              <a:t>In general, entities types refer to a taxonomy whose root elements include a few macro categories, such as, persons, locations, organizations, products  </a:t>
            </a:r>
          </a:p>
          <a:p>
            <a:r>
              <a:rPr lang="en-US" dirty="0"/>
              <a:t>Example: </a:t>
            </a:r>
          </a:p>
          <a:p>
            <a:pPr lvl="1"/>
            <a:r>
              <a:rPr lang="en-US" dirty="0"/>
              <a:t>Person: basketball players, researchers, politicians, etc. </a:t>
            </a:r>
          </a:p>
          <a:p>
            <a:pPr lvl="1"/>
            <a:r>
              <a:rPr lang="en-US" dirty="0"/>
              <a:t>Location: countries, cities, provinces, etc.</a:t>
            </a:r>
          </a:p>
          <a:p>
            <a:pPr lvl="1"/>
            <a:r>
              <a:rPr lang="en-US" dirty="0"/>
              <a:t>Organization: companies, universities, football clubs, etc.</a:t>
            </a:r>
          </a:p>
          <a:p>
            <a:pPr lvl="1"/>
            <a:r>
              <a:rPr lang="en-US" dirty="0"/>
              <a:t>Product: cameras, laptops, stock quotes, smartphones, etc.</a:t>
            </a:r>
          </a:p>
        </p:txBody>
      </p:sp>
    </p:spTree>
    <p:extLst>
      <p:ext uri="{BB962C8B-B14F-4D97-AF65-F5344CB8AC3E}">
        <p14:creationId xmlns:p14="http://schemas.microsoft.com/office/powerpoint/2010/main" val="2414130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F48CA6-3ACB-004D-AA44-AD87C6C46D1B}"/>
              </a:ext>
            </a:extLst>
          </p:cNvPr>
          <p:cNvSpPr>
            <a:spLocks noGrp="1"/>
          </p:cNvSpPr>
          <p:nvPr>
            <p:ph type="title"/>
          </p:nvPr>
        </p:nvSpPr>
        <p:spPr/>
        <p:txBody>
          <a:bodyPr/>
          <a:lstStyle/>
          <a:p>
            <a:r>
              <a:rPr lang="en-US" noProof="0" dirty="0"/>
              <a:t>Open Data Tables</a:t>
            </a:r>
          </a:p>
        </p:txBody>
      </p:sp>
      <p:pic>
        <p:nvPicPr>
          <p:cNvPr id="4" name="Segnaposto contenuto 3">
            <a:extLst>
              <a:ext uri="{FF2B5EF4-FFF2-40B4-BE49-F238E27FC236}">
                <a16:creationId xmlns:a16="http://schemas.microsoft.com/office/drawing/2014/main" id="{E4F2BBEB-EA34-A64B-940E-2F451CFECA50}"/>
              </a:ext>
            </a:extLst>
          </p:cNvPr>
          <p:cNvPicPr>
            <a:picLocks noGrp="1" noChangeAspect="1"/>
          </p:cNvPicPr>
          <p:nvPr>
            <p:ph idx="1"/>
          </p:nvPr>
        </p:nvPicPr>
        <p:blipFill>
          <a:blip r:embed="rId2"/>
          <a:stretch>
            <a:fillRect/>
          </a:stretch>
        </p:blipFill>
        <p:spPr>
          <a:xfrm>
            <a:off x="2038912" y="1465263"/>
            <a:ext cx="8114176" cy="5067300"/>
          </a:xfrm>
          <a:prstGeom prst="rect">
            <a:avLst/>
          </a:prstGeom>
        </p:spPr>
      </p:pic>
      <p:pic>
        <p:nvPicPr>
          <p:cNvPr id="5" name="Immagine 4">
            <a:extLst>
              <a:ext uri="{FF2B5EF4-FFF2-40B4-BE49-F238E27FC236}">
                <a16:creationId xmlns:a16="http://schemas.microsoft.com/office/drawing/2014/main" id="{09601E10-9D69-394C-BCDC-10E670A86FD9}"/>
              </a:ext>
            </a:extLst>
          </p:cNvPr>
          <p:cNvPicPr>
            <a:picLocks noChangeAspect="1"/>
          </p:cNvPicPr>
          <p:nvPr/>
        </p:nvPicPr>
        <p:blipFill>
          <a:blip r:embed="rId3"/>
          <a:stretch>
            <a:fillRect/>
          </a:stretch>
        </p:blipFill>
        <p:spPr>
          <a:xfrm>
            <a:off x="2717800" y="3305216"/>
            <a:ext cx="9474200" cy="2794000"/>
          </a:xfrm>
          <a:prstGeom prst="rect">
            <a:avLst/>
          </a:prstGeom>
        </p:spPr>
      </p:pic>
      <p:sp>
        <p:nvSpPr>
          <p:cNvPr id="6" name="CasellaDiTesto 5">
            <a:extLst>
              <a:ext uri="{FF2B5EF4-FFF2-40B4-BE49-F238E27FC236}">
                <a16:creationId xmlns:a16="http://schemas.microsoft.com/office/drawing/2014/main" id="{5CA0A156-2021-3A47-B02A-47D4C33F38AE}"/>
              </a:ext>
            </a:extLst>
          </p:cNvPr>
          <p:cNvSpPr txBox="1"/>
          <p:nvPr/>
        </p:nvSpPr>
        <p:spPr>
          <a:xfrm>
            <a:off x="2900833" y="5729884"/>
            <a:ext cx="9108134" cy="369332"/>
          </a:xfrm>
          <a:prstGeom prst="rect">
            <a:avLst/>
          </a:prstGeom>
          <a:noFill/>
        </p:spPr>
        <p:txBody>
          <a:bodyPr wrap="none" rtlCol="0">
            <a:spAutoFit/>
          </a:bodyPr>
          <a:lstStyle/>
          <a:p>
            <a:r>
              <a:rPr lang="it-IT" dirty="0">
                <a:hlinkClick r:id="rId4"/>
              </a:rPr>
              <a:t>https://www.infodata.ilsole24ore.com/2021/08/21/nasce-data-europa-eu-ecco-come-funziona</a:t>
            </a:r>
            <a:endParaRPr lang="it-IT" dirty="0"/>
          </a:p>
        </p:txBody>
      </p:sp>
    </p:spTree>
    <p:extLst>
      <p:ext uri="{BB962C8B-B14F-4D97-AF65-F5344CB8AC3E}">
        <p14:creationId xmlns:p14="http://schemas.microsoft.com/office/powerpoint/2010/main" val="13431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5F4A57-7739-F945-B921-335B0156898A}"/>
              </a:ext>
            </a:extLst>
          </p:cNvPr>
          <p:cNvSpPr>
            <a:spLocks noGrp="1"/>
          </p:cNvSpPr>
          <p:nvPr>
            <p:ph type="title"/>
          </p:nvPr>
        </p:nvSpPr>
        <p:spPr/>
        <p:txBody>
          <a:bodyPr/>
          <a:lstStyle/>
          <a:p>
            <a:r>
              <a:rPr lang="it-IT" dirty="0" err="1"/>
              <a:t>Entity</a:t>
            </a:r>
            <a:r>
              <a:rPr lang="it-IT" dirty="0"/>
              <a:t> Page</a:t>
            </a:r>
          </a:p>
        </p:txBody>
      </p:sp>
      <p:pic>
        <p:nvPicPr>
          <p:cNvPr id="4" name="Segnaposto contenuto 3">
            <a:extLst>
              <a:ext uri="{FF2B5EF4-FFF2-40B4-BE49-F238E27FC236}">
                <a16:creationId xmlns:a16="http://schemas.microsoft.com/office/drawing/2014/main" id="{0E384AB6-36F5-7E47-BE45-357919FE885B}"/>
              </a:ext>
            </a:extLst>
          </p:cNvPr>
          <p:cNvPicPr>
            <a:picLocks noGrp="1" noChangeAspect="1"/>
          </p:cNvPicPr>
          <p:nvPr>
            <p:ph idx="1"/>
          </p:nvPr>
        </p:nvPicPr>
        <p:blipFill>
          <a:blip r:embed="rId2"/>
          <a:stretch>
            <a:fillRect/>
          </a:stretch>
        </p:blipFill>
        <p:spPr>
          <a:xfrm>
            <a:off x="434235" y="1303217"/>
            <a:ext cx="5136979" cy="3963264"/>
          </a:xfrm>
          <a:prstGeom prst="rect">
            <a:avLst/>
          </a:prstGeom>
        </p:spPr>
      </p:pic>
      <p:pic>
        <p:nvPicPr>
          <p:cNvPr id="5" name="Immagine 4">
            <a:extLst>
              <a:ext uri="{FF2B5EF4-FFF2-40B4-BE49-F238E27FC236}">
                <a16:creationId xmlns:a16="http://schemas.microsoft.com/office/drawing/2014/main" id="{3F4B7D46-B97A-AC4E-B15C-F16303E95ED0}"/>
              </a:ext>
            </a:extLst>
          </p:cNvPr>
          <p:cNvPicPr>
            <a:picLocks noChangeAspect="1"/>
          </p:cNvPicPr>
          <p:nvPr/>
        </p:nvPicPr>
        <p:blipFill>
          <a:blip r:embed="rId3"/>
          <a:stretch>
            <a:fillRect/>
          </a:stretch>
        </p:blipFill>
        <p:spPr>
          <a:xfrm>
            <a:off x="1967696" y="1876732"/>
            <a:ext cx="6070179" cy="4772923"/>
          </a:xfrm>
          <a:prstGeom prst="rect">
            <a:avLst/>
          </a:prstGeom>
        </p:spPr>
      </p:pic>
      <p:pic>
        <p:nvPicPr>
          <p:cNvPr id="6" name="Immagine 5">
            <a:extLst>
              <a:ext uri="{FF2B5EF4-FFF2-40B4-BE49-F238E27FC236}">
                <a16:creationId xmlns:a16="http://schemas.microsoft.com/office/drawing/2014/main" id="{E5BDA31A-3CF8-0F4B-BF47-8B902E6E5530}"/>
              </a:ext>
            </a:extLst>
          </p:cNvPr>
          <p:cNvPicPr>
            <a:picLocks noChangeAspect="1"/>
          </p:cNvPicPr>
          <p:nvPr/>
        </p:nvPicPr>
        <p:blipFill>
          <a:blip r:embed="rId4"/>
          <a:stretch>
            <a:fillRect/>
          </a:stretch>
        </p:blipFill>
        <p:spPr>
          <a:xfrm>
            <a:off x="4960136" y="1551752"/>
            <a:ext cx="4676790" cy="4981268"/>
          </a:xfrm>
          <a:prstGeom prst="rect">
            <a:avLst/>
          </a:prstGeom>
        </p:spPr>
      </p:pic>
      <p:pic>
        <p:nvPicPr>
          <p:cNvPr id="7" name="Immagine 6">
            <a:extLst>
              <a:ext uri="{FF2B5EF4-FFF2-40B4-BE49-F238E27FC236}">
                <a16:creationId xmlns:a16="http://schemas.microsoft.com/office/drawing/2014/main" id="{78D75558-7DF2-6441-BC80-7F0DC04A8707}"/>
              </a:ext>
            </a:extLst>
          </p:cNvPr>
          <p:cNvPicPr>
            <a:picLocks noChangeAspect="1"/>
          </p:cNvPicPr>
          <p:nvPr/>
        </p:nvPicPr>
        <p:blipFill>
          <a:blip r:embed="rId5"/>
          <a:stretch>
            <a:fillRect/>
          </a:stretch>
        </p:blipFill>
        <p:spPr>
          <a:xfrm>
            <a:off x="7589820" y="324980"/>
            <a:ext cx="4301303" cy="5144947"/>
          </a:xfrm>
          <a:prstGeom prst="rect">
            <a:avLst/>
          </a:prstGeom>
        </p:spPr>
      </p:pic>
    </p:spTree>
    <p:extLst>
      <p:ext uri="{BB962C8B-B14F-4D97-AF65-F5344CB8AC3E}">
        <p14:creationId xmlns:p14="http://schemas.microsoft.com/office/powerpoint/2010/main" val="361925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B7EE93-36AC-FF4C-ADD3-CA7619A1CF8B}"/>
              </a:ext>
            </a:extLst>
          </p:cNvPr>
          <p:cNvSpPr>
            <a:spLocks noGrp="1"/>
          </p:cNvSpPr>
          <p:nvPr>
            <p:ph type="title"/>
          </p:nvPr>
        </p:nvSpPr>
        <p:spPr/>
        <p:txBody>
          <a:bodyPr/>
          <a:lstStyle/>
          <a:p>
            <a:r>
              <a:rPr lang="en-US" dirty="0"/>
              <a:t>Source Discovery on the Web</a:t>
            </a:r>
          </a:p>
        </p:txBody>
      </p:sp>
      <p:sp>
        <p:nvSpPr>
          <p:cNvPr id="3" name="Segnaposto contenuto 2">
            <a:extLst>
              <a:ext uri="{FF2B5EF4-FFF2-40B4-BE49-F238E27FC236}">
                <a16:creationId xmlns:a16="http://schemas.microsoft.com/office/drawing/2014/main" id="{7B59ED1C-AADD-F04A-852A-288CE3D6F132}"/>
              </a:ext>
            </a:extLst>
          </p:cNvPr>
          <p:cNvSpPr>
            <a:spLocks noGrp="1"/>
          </p:cNvSpPr>
          <p:nvPr>
            <p:ph idx="1"/>
          </p:nvPr>
        </p:nvSpPr>
        <p:spPr>
          <a:xfrm>
            <a:off x="838200" y="1825625"/>
            <a:ext cx="5741502" cy="4351338"/>
          </a:xfrm>
        </p:spPr>
        <p:txBody>
          <a:bodyPr>
            <a:normAutofit/>
          </a:bodyPr>
          <a:lstStyle/>
          <a:p>
            <a:r>
              <a:rPr lang="en-US" dirty="0"/>
              <a:t>Three main tasks:</a:t>
            </a:r>
          </a:p>
          <a:p>
            <a:pPr lvl="1"/>
            <a:r>
              <a:rPr lang="en-US" dirty="0"/>
              <a:t>Web site discovery</a:t>
            </a:r>
          </a:p>
          <a:p>
            <a:pPr lvl="2"/>
            <a:r>
              <a:rPr lang="en-US" dirty="0"/>
              <a:t>Goal: in the wild web, </a:t>
            </a:r>
            <a:br>
              <a:rPr lang="en-US" dirty="0"/>
            </a:br>
            <a:r>
              <a:rPr lang="en-US" dirty="0"/>
              <a:t>find web sites containing entity pages that achieve our information need</a:t>
            </a:r>
          </a:p>
          <a:p>
            <a:pPr lvl="1"/>
            <a:r>
              <a:rPr lang="en-US" dirty="0"/>
              <a:t>Page discovery</a:t>
            </a:r>
          </a:p>
          <a:p>
            <a:pPr lvl="2"/>
            <a:r>
              <a:rPr lang="en-US" dirty="0"/>
              <a:t>Goal: within a website, </a:t>
            </a:r>
            <a:br>
              <a:rPr lang="en-US" dirty="0"/>
            </a:br>
            <a:r>
              <a:rPr lang="en-US" dirty="0"/>
              <a:t>select entity pages that achieve our information need</a:t>
            </a:r>
          </a:p>
          <a:p>
            <a:pPr lvl="1"/>
            <a:r>
              <a:rPr lang="en-US" dirty="0"/>
              <a:t>Data discovery</a:t>
            </a:r>
          </a:p>
          <a:p>
            <a:pPr lvl="2"/>
            <a:r>
              <a:rPr lang="en-US" dirty="0"/>
              <a:t>Goal: within an entity page, </a:t>
            </a:r>
            <a:br>
              <a:rPr lang="en-US" dirty="0"/>
            </a:br>
            <a:r>
              <a:rPr lang="en-US" dirty="0"/>
              <a:t>identify the region that contains data that achieve our information need</a:t>
            </a:r>
          </a:p>
          <a:p>
            <a:pPr lvl="1"/>
            <a:endParaRPr lang="en-US" dirty="0"/>
          </a:p>
        </p:txBody>
      </p:sp>
      <p:sp>
        <p:nvSpPr>
          <p:cNvPr id="4" name="Rettangolo con angoli arrotondati 3">
            <a:extLst>
              <a:ext uri="{FF2B5EF4-FFF2-40B4-BE49-F238E27FC236}">
                <a16:creationId xmlns:a16="http://schemas.microsoft.com/office/drawing/2014/main" id="{9C4D75FB-50B9-1E4D-A040-FF155F0C71C4}"/>
              </a:ext>
            </a:extLst>
          </p:cNvPr>
          <p:cNvSpPr/>
          <p:nvPr/>
        </p:nvSpPr>
        <p:spPr>
          <a:xfrm>
            <a:off x="8130208" y="2334039"/>
            <a:ext cx="2236305" cy="799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Site Discovery</a:t>
            </a:r>
          </a:p>
        </p:txBody>
      </p:sp>
      <p:sp>
        <p:nvSpPr>
          <p:cNvPr id="5" name="Rettangolo con angoli arrotondati 4">
            <a:extLst>
              <a:ext uri="{FF2B5EF4-FFF2-40B4-BE49-F238E27FC236}">
                <a16:creationId xmlns:a16="http://schemas.microsoft.com/office/drawing/2014/main" id="{5FC84A13-0BF6-B449-B247-B7F4C25D1BF1}"/>
              </a:ext>
            </a:extLst>
          </p:cNvPr>
          <p:cNvSpPr/>
          <p:nvPr/>
        </p:nvSpPr>
        <p:spPr>
          <a:xfrm>
            <a:off x="8130208" y="3855554"/>
            <a:ext cx="2236305" cy="799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Page Discovery</a:t>
            </a:r>
          </a:p>
        </p:txBody>
      </p:sp>
      <p:sp>
        <p:nvSpPr>
          <p:cNvPr id="6" name="Rettangolo con angoli arrotondati 5">
            <a:extLst>
              <a:ext uri="{FF2B5EF4-FFF2-40B4-BE49-F238E27FC236}">
                <a16:creationId xmlns:a16="http://schemas.microsoft.com/office/drawing/2014/main" id="{1FCA3616-D2F3-EC4F-8367-70AB9B7BF93C}"/>
              </a:ext>
            </a:extLst>
          </p:cNvPr>
          <p:cNvSpPr/>
          <p:nvPr/>
        </p:nvSpPr>
        <p:spPr>
          <a:xfrm>
            <a:off x="8130208" y="5377070"/>
            <a:ext cx="2236305" cy="799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Discovery</a:t>
            </a:r>
          </a:p>
        </p:txBody>
      </p:sp>
      <p:cxnSp>
        <p:nvCxnSpPr>
          <p:cNvPr id="8" name="Connettore 2 7">
            <a:extLst>
              <a:ext uri="{FF2B5EF4-FFF2-40B4-BE49-F238E27FC236}">
                <a16:creationId xmlns:a16="http://schemas.microsoft.com/office/drawing/2014/main" id="{7B55D35F-59B1-004F-95CF-A3C26DD201FE}"/>
              </a:ext>
            </a:extLst>
          </p:cNvPr>
          <p:cNvCxnSpPr>
            <a:cxnSpLocks/>
            <a:stCxn id="4" idx="2"/>
            <a:endCxn id="5" idx="0"/>
          </p:cNvCxnSpPr>
          <p:nvPr/>
        </p:nvCxnSpPr>
        <p:spPr>
          <a:xfrm>
            <a:off x="9248361" y="3133932"/>
            <a:ext cx="0" cy="721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BD40E84A-266C-A244-83EE-F2B272958E85}"/>
              </a:ext>
            </a:extLst>
          </p:cNvPr>
          <p:cNvCxnSpPr>
            <a:cxnSpLocks/>
            <a:stCxn id="5" idx="2"/>
            <a:endCxn id="6" idx="0"/>
          </p:cNvCxnSpPr>
          <p:nvPr/>
        </p:nvCxnSpPr>
        <p:spPr>
          <a:xfrm>
            <a:off x="9248361" y="4655447"/>
            <a:ext cx="0" cy="721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126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B7EE93-36AC-FF4C-ADD3-CA7619A1CF8B}"/>
              </a:ext>
            </a:extLst>
          </p:cNvPr>
          <p:cNvSpPr>
            <a:spLocks noGrp="1"/>
          </p:cNvSpPr>
          <p:nvPr>
            <p:ph type="title"/>
          </p:nvPr>
        </p:nvSpPr>
        <p:spPr/>
        <p:txBody>
          <a:bodyPr/>
          <a:lstStyle/>
          <a:p>
            <a:r>
              <a:rPr lang="en-US" dirty="0"/>
              <a:t>Source Discovery on the Web</a:t>
            </a:r>
          </a:p>
        </p:txBody>
      </p:sp>
      <p:sp>
        <p:nvSpPr>
          <p:cNvPr id="3" name="Segnaposto contenuto 2">
            <a:extLst>
              <a:ext uri="{FF2B5EF4-FFF2-40B4-BE49-F238E27FC236}">
                <a16:creationId xmlns:a16="http://schemas.microsoft.com/office/drawing/2014/main" id="{7B59ED1C-AADD-F04A-852A-288CE3D6F132}"/>
              </a:ext>
            </a:extLst>
          </p:cNvPr>
          <p:cNvSpPr>
            <a:spLocks noGrp="1"/>
          </p:cNvSpPr>
          <p:nvPr>
            <p:ph idx="1"/>
          </p:nvPr>
        </p:nvSpPr>
        <p:spPr>
          <a:xfrm>
            <a:off x="838200" y="1825625"/>
            <a:ext cx="5741502" cy="4351338"/>
          </a:xfrm>
        </p:spPr>
        <p:txBody>
          <a:bodyPr>
            <a:normAutofit/>
          </a:bodyPr>
          <a:lstStyle/>
          <a:p>
            <a:r>
              <a:rPr lang="en-US" dirty="0"/>
              <a:t>Three main tasks:</a:t>
            </a:r>
          </a:p>
          <a:p>
            <a:pPr lvl="1"/>
            <a:r>
              <a:rPr lang="en-US" dirty="0"/>
              <a:t>Web site discovery</a:t>
            </a:r>
          </a:p>
          <a:p>
            <a:pPr lvl="2"/>
            <a:r>
              <a:rPr lang="en-US" dirty="0"/>
              <a:t>Goal: in the wild web, </a:t>
            </a:r>
            <a:br>
              <a:rPr lang="en-US" dirty="0"/>
            </a:br>
            <a:r>
              <a:rPr lang="en-US" dirty="0"/>
              <a:t>find web sites containing entity pages that achieve our information need</a:t>
            </a:r>
          </a:p>
          <a:p>
            <a:pPr lvl="1"/>
            <a:r>
              <a:rPr lang="en-US" dirty="0">
                <a:solidFill>
                  <a:schemeClr val="bg1">
                    <a:lumMod val="75000"/>
                  </a:schemeClr>
                </a:solidFill>
              </a:rPr>
              <a:t>Page discovery</a:t>
            </a:r>
          </a:p>
          <a:p>
            <a:pPr lvl="2"/>
            <a:r>
              <a:rPr lang="en-US" dirty="0">
                <a:solidFill>
                  <a:schemeClr val="bg1">
                    <a:lumMod val="75000"/>
                  </a:schemeClr>
                </a:solidFill>
              </a:rPr>
              <a:t>Goal: within a website, </a:t>
            </a:r>
            <a:br>
              <a:rPr lang="en-US" dirty="0">
                <a:solidFill>
                  <a:schemeClr val="bg1">
                    <a:lumMod val="75000"/>
                  </a:schemeClr>
                </a:solidFill>
              </a:rPr>
            </a:br>
            <a:r>
              <a:rPr lang="en-US" dirty="0">
                <a:solidFill>
                  <a:schemeClr val="bg1">
                    <a:lumMod val="75000"/>
                  </a:schemeClr>
                </a:solidFill>
              </a:rPr>
              <a:t>select entity pages that achieve our information need</a:t>
            </a:r>
          </a:p>
          <a:p>
            <a:pPr lvl="1"/>
            <a:r>
              <a:rPr lang="en-US" dirty="0">
                <a:solidFill>
                  <a:schemeClr val="bg1">
                    <a:lumMod val="75000"/>
                  </a:schemeClr>
                </a:solidFill>
              </a:rPr>
              <a:t>Data discovery</a:t>
            </a:r>
          </a:p>
          <a:p>
            <a:pPr lvl="2"/>
            <a:r>
              <a:rPr lang="en-US" dirty="0">
                <a:solidFill>
                  <a:schemeClr val="bg1">
                    <a:lumMod val="75000"/>
                  </a:schemeClr>
                </a:solidFill>
              </a:rPr>
              <a:t>Goal: within an entity page, </a:t>
            </a:r>
            <a:br>
              <a:rPr lang="en-US" dirty="0">
                <a:solidFill>
                  <a:schemeClr val="bg1">
                    <a:lumMod val="75000"/>
                  </a:schemeClr>
                </a:solidFill>
              </a:rPr>
            </a:br>
            <a:r>
              <a:rPr lang="en-US" dirty="0">
                <a:solidFill>
                  <a:schemeClr val="bg1">
                    <a:lumMod val="75000"/>
                  </a:schemeClr>
                </a:solidFill>
              </a:rPr>
              <a:t>identify the region that contains data that achieve our information need</a:t>
            </a:r>
          </a:p>
          <a:p>
            <a:pPr lvl="1"/>
            <a:endParaRPr lang="en-US" dirty="0"/>
          </a:p>
        </p:txBody>
      </p:sp>
      <p:sp>
        <p:nvSpPr>
          <p:cNvPr id="4" name="Rettangolo con angoli arrotondati 3">
            <a:extLst>
              <a:ext uri="{FF2B5EF4-FFF2-40B4-BE49-F238E27FC236}">
                <a16:creationId xmlns:a16="http://schemas.microsoft.com/office/drawing/2014/main" id="{9C4D75FB-50B9-1E4D-A040-FF155F0C71C4}"/>
              </a:ext>
            </a:extLst>
          </p:cNvPr>
          <p:cNvSpPr/>
          <p:nvPr/>
        </p:nvSpPr>
        <p:spPr>
          <a:xfrm>
            <a:off x="8130208" y="2334039"/>
            <a:ext cx="2236305" cy="799893"/>
          </a:xfrm>
          <a:prstGeom prst="roundRect">
            <a:avLst/>
          </a:prstGeom>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Site Discovery</a:t>
            </a:r>
          </a:p>
        </p:txBody>
      </p:sp>
      <p:sp>
        <p:nvSpPr>
          <p:cNvPr id="5" name="Rettangolo con angoli arrotondati 4">
            <a:extLst>
              <a:ext uri="{FF2B5EF4-FFF2-40B4-BE49-F238E27FC236}">
                <a16:creationId xmlns:a16="http://schemas.microsoft.com/office/drawing/2014/main" id="{5FC84A13-0BF6-B449-B247-B7F4C25D1BF1}"/>
              </a:ext>
            </a:extLst>
          </p:cNvPr>
          <p:cNvSpPr/>
          <p:nvPr/>
        </p:nvSpPr>
        <p:spPr>
          <a:xfrm>
            <a:off x="8130208" y="3855554"/>
            <a:ext cx="2236305" cy="799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Page Discovery</a:t>
            </a:r>
          </a:p>
        </p:txBody>
      </p:sp>
      <p:sp>
        <p:nvSpPr>
          <p:cNvPr id="6" name="Rettangolo con angoli arrotondati 5">
            <a:extLst>
              <a:ext uri="{FF2B5EF4-FFF2-40B4-BE49-F238E27FC236}">
                <a16:creationId xmlns:a16="http://schemas.microsoft.com/office/drawing/2014/main" id="{1FCA3616-D2F3-EC4F-8367-70AB9B7BF93C}"/>
              </a:ext>
            </a:extLst>
          </p:cNvPr>
          <p:cNvSpPr/>
          <p:nvPr/>
        </p:nvSpPr>
        <p:spPr>
          <a:xfrm>
            <a:off x="8130208" y="5377070"/>
            <a:ext cx="2236305" cy="799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Discovery</a:t>
            </a:r>
          </a:p>
        </p:txBody>
      </p:sp>
      <p:cxnSp>
        <p:nvCxnSpPr>
          <p:cNvPr id="8" name="Connettore 2 7">
            <a:extLst>
              <a:ext uri="{FF2B5EF4-FFF2-40B4-BE49-F238E27FC236}">
                <a16:creationId xmlns:a16="http://schemas.microsoft.com/office/drawing/2014/main" id="{7B55D35F-59B1-004F-95CF-A3C26DD201FE}"/>
              </a:ext>
            </a:extLst>
          </p:cNvPr>
          <p:cNvCxnSpPr>
            <a:cxnSpLocks/>
            <a:stCxn id="4" idx="2"/>
            <a:endCxn id="5" idx="0"/>
          </p:cNvCxnSpPr>
          <p:nvPr/>
        </p:nvCxnSpPr>
        <p:spPr>
          <a:xfrm>
            <a:off x="9248361" y="3133932"/>
            <a:ext cx="0" cy="721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BD40E84A-266C-A244-83EE-F2B272958E85}"/>
              </a:ext>
            </a:extLst>
          </p:cNvPr>
          <p:cNvCxnSpPr>
            <a:cxnSpLocks/>
            <a:stCxn id="5" idx="2"/>
            <a:endCxn id="6" idx="0"/>
          </p:cNvCxnSpPr>
          <p:nvPr/>
        </p:nvCxnSpPr>
        <p:spPr>
          <a:xfrm>
            <a:off x="9248361" y="4655447"/>
            <a:ext cx="0" cy="721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3043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71A05-7440-A544-B80F-AF6F8124FA00}"/>
              </a:ext>
            </a:extLst>
          </p:cNvPr>
          <p:cNvSpPr>
            <a:spLocks noGrp="1"/>
          </p:cNvSpPr>
          <p:nvPr>
            <p:ph type="title"/>
          </p:nvPr>
        </p:nvSpPr>
        <p:spPr/>
        <p:txBody>
          <a:bodyPr/>
          <a:lstStyle/>
          <a:p>
            <a:r>
              <a:rPr lang="en-US" dirty="0"/>
              <a:t>Web site discovery</a:t>
            </a:r>
          </a:p>
        </p:txBody>
      </p:sp>
      <p:sp>
        <p:nvSpPr>
          <p:cNvPr id="3" name="Segnaposto contenuto 2">
            <a:extLst>
              <a:ext uri="{FF2B5EF4-FFF2-40B4-BE49-F238E27FC236}">
                <a16:creationId xmlns:a16="http://schemas.microsoft.com/office/drawing/2014/main" id="{8EA471BA-A3EB-8C4E-BA75-902A1D624BB6}"/>
              </a:ext>
            </a:extLst>
          </p:cNvPr>
          <p:cNvSpPr>
            <a:spLocks noGrp="1"/>
          </p:cNvSpPr>
          <p:nvPr>
            <p:ph idx="1"/>
          </p:nvPr>
        </p:nvSpPr>
        <p:spPr/>
        <p:txBody>
          <a:bodyPr>
            <a:normAutofit/>
          </a:bodyPr>
          <a:lstStyle/>
          <a:p>
            <a:r>
              <a:rPr lang="en-US" dirty="0"/>
              <a:t>Challenges: the web is huge</a:t>
            </a:r>
          </a:p>
          <a:p>
            <a:r>
              <a:rPr lang="en-US" dirty="0"/>
              <a:t>Opportunities: redundancy is a friend</a:t>
            </a:r>
          </a:p>
          <a:p>
            <a:pPr lvl="1"/>
            <a:r>
              <a:rPr lang="en-US" dirty="0"/>
              <a:t>Searching and crawling are complementary strategies </a:t>
            </a:r>
          </a:p>
          <a:p>
            <a:endParaRPr lang="en-US" dirty="0"/>
          </a:p>
          <a:p>
            <a:endParaRPr lang="en-US" dirty="0"/>
          </a:p>
          <a:p>
            <a:endParaRPr lang="en-US" dirty="0"/>
          </a:p>
          <a:p>
            <a:r>
              <a:rPr lang="en-US" dirty="0"/>
              <a:t>Examples: </a:t>
            </a:r>
          </a:p>
          <a:p>
            <a:pPr lvl="1"/>
            <a:r>
              <a:rPr lang="en-US" dirty="0"/>
              <a:t>we are interested to collect data about companies</a:t>
            </a:r>
          </a:p>
          <a:p>
            <a:pPr lvl="1"/>
            <a:r>
              <a:rPr lang="en-US" dirty="0"/>
              <a:t>we are interested to collect data about cameras</a:t>
            </a:r>
          </a:p>
          <a:p>
            <a:endParaRPr lang="en-US" dirty="0"/>
          </a:p>
        </p:txBody>
      </p:sp>
      <p:sp>
        <p:nvSpPr>
          <p:cNvPr id="5" name="CasellaDiTesto 4">
            <a:extLst>
              <a:ext uri="{FF2B5EF4-FFF2-40B4-BE49-F238E27FC236}">
                <a16:creationId xmlns:a16="http://schemas.microsoft.com/office/drawing/2014/main" id="{7A191B1A-6618-F047-92BA-65BBE8120890}"/>
              </a:ext>
            </a:extLst>
          </p:cNvPr>
          <p:cNvSpPr txBox="1"/>
          <p:nvPr/>
        </p:nvSpPr>
        <p:spPr>
          <a:xfrm>
            <a:off x="6795637" y="3596632"/>
            <a:ext cx="5290231" cy="646331"/>
          </a:xfrm>
          <a:prstGeom prst="rect">
            <a:avLst/>
          </a:prstGeom>
          <a:noFill/>
        </p:spPr>
        <p:txBody>
          <a:bodyPr wrap="none" rtlCol="0">
            <a:spAutoFit/>
          </a:bodyPr>
          <a:lstStyle/>
          <a:p>
            <a:r>
              <a:rPr lang="it-IT" sz="1200" dirty="0" err="1"/>
              <a:t>Qiu</a:t>
            </a:r>
            <a:r>
              <a:rPr lang="it-IT" sz="1200" dirty="0"/>
              <a:t>, D., Barbosa, L., </a:t>
            </a:r>
            <a:r>
              <a:rPr lang="it-IT" sz="1200" dirty="0" err="1"/>
              <a:t>Dong</a:t>
            </a:r>
            <a:r>
              <a:rPr lang="it-IT" sz="1200" dirty="0"/>
              <a:t>, X.L., </a:t>
            </a:r>
            <a:r>
              <a:rPr lang="it-IT" sz="1200" dirty="0" err="1"/>
              <a:t>Shen</a:t>
            </a:r>
            <a:r>
              <a:rPr lang="it-IT" sz="1200" dirty="0"/>
              <a:t>, Y. and </a:t>
            </a:r>
            <a:r>
              <a:rPr lang="it-IT" sz="1200" dirty="0" err="1"/>
              <a:t>Srivastava</a:t>
            </a:r>
            <a:r>
              <a:rPr lang="it-IT" sz="1200" dirty="0"/>
              <a:t>, D., 2015. </a:t>
            </a:r>
          </a:p>
          <a:p>
            <a:r>
              <a:rPr lang="it-IT" sz="1200" dirty="0" err="1"/>
              <a:t>Dexter</a:t>
            </a:r>
            <a:r>
              <a:rPr lang="it-IT" sz="1200" dirty="0"/>
              <a:t>: large-scale </a:t>
            </a:r>
            <a:r>
              <a:rPr lang="it-IT" sz="1200" dirty="0" err="1"/>
              <a:t>discovery</a:t>
            </a:r>
            <a:r>
              <a:rPr lang="it-IT" sz="1200" dirty="0"/>
              <a:t> and </a:t>
            </a:r>
            <a:r>
              <a:rPr lang="it-IT" sz="1200" dirty="0" err="1"/>
              <a:t>extraction</a:t>
            </a:r>
            <a:r>
              <a:rPr lang="it-IT" sz="1200" dirty="0"/>
              <a:t> of </a:t>
            </a:r>
            <a:r>
              <a:rPr lang="it-IT" sz="1200" dirty="0" err="1"/>
              <a:t>product</a:t>
            </a:r>
            <a:r>
              <a:rPr lang="it-IT" sz="1200" dirty="0"/>
              <a:t> </a:t>
            </a:r>
            <a:r>
              <a:rPr lang="it-IT" sz="1200" dirty="0" err="1"/>
              <a:t>specifications</a:t>
            </a:r>
            <a:r>
              <a:rPr lang="it-IT" sz="1200" dirty="0"/>
              <a:t> on the web. </a:t>
            </a:r>
          </a:p>
          <a:p>
            <a:r>
              <a:rPr lang="it-IT" sz="1200" i="1" dirty="0" err="1"/>
              <a:t>Proceedings</a:t>
            </a:r>
            <a:r>
              <a:rPr lang="it-IT" sz="1200" i="1" dirty="0"/>
              <a:t> of the VLDB </a:t>
            </a:r>
            <a:r>
              <a:rPr lang="it-IT" sz="1200" i="1" dirty="0" err="1"/>
              <a:t>Endowment</a:t>
            </a:r>
            <a:r>
              <a:rPr lang="it-IT" sz="1200" dirty="0"/>
              <a:t>, </a:t>
            </a:r>
            <a:r>
              <a:rPr lang="it-IT" sz="1200" i="1" dirty="0"/>
              <a:t>8</a:t>
            </a:r>
            <a:r>
              <a:rPr lang="it-IT" sz="1200" dirty="0"/>
              <a:t>(13), pp.2194-2205.</a:t>
            </a:r>
            <a:endParaRPr lang="en-US" sz="1000" dirty="0"/>
          </a:p>
        </p:txBody>
      </p:sp>
      <p:sp>
        <p:nvSpPr>
          <p:cNvPr id="6" name="CasellaDiTesto 5">
            <a:extLst>
              <a:ext uri="{FF2B5EF4-FFF2-40B4-BE49-F238E27FC236}">
                <a16:creationId xmlns:a16="http://schemas.microsoft.com/office/drawing/2014/main" id="{A41425F0-2881-8644-90F0-7815D5DE1C5B}"/>
              </a:ext>
            </a:extLst>
          </p:cNvPr>
          <p:cNvSpPr txBox="1"/>
          <p:nvPr/>
        </p:nvSpPr>
        <p:spPr>
          <a:xfrm>
            <a:off x="6795637" y="2882833"/>
            <a:ext cx="4121578" cy="646331"/>
          </a:xfrm>
          <a:prstGeom prst="rect">
            <a:avLst/>
          </a:prstGeom>
          <a:noFill/>
        </p:spPr>
        <p:txBody>
          <a:bodyPr wrap="none" rtlCol="0">
            <a:spAutoFit/>
          </a:bodyPr>
          <a:lstStyle/>
          <a:p>
            <a:r>
              <a:rPr lang="it-IT" sz="1200" dirty="0" err="1"/>
              <a:t>Pham</a:t>
            </a:r>
            <a:r>
              <a:rPr lang="it-IT" sz="1200" dirty="0"/>
              <a:t>, K., Santos, A. and </a:t>
            </a:r>
            <a:r>
              <a:rPr lang="it-IT" sz="1200" dirty="0" err="1"/>
              <a:t>Freire</a:t>
            </a:r>
            <a:r>
              <a:rPr lang="it-IT" sz="1200" dirty="0"/>
              <a:t>, </a:t>
            </a:r>
            <a:r>
              <a:rPr lang="it-IT" sz="1200" dirty="0" err="1"/>
              <a:t>J</a:t>
            </a:r>
            <a:r>
              <a:rPr lang="it-IT" sz="1200" dirty="0"/>
              <a:t>., 2019, </a:t>
            </a:r>
            <a:r>
              <a:rPr lang="it-IT" sz="1200" dirty="0" err="1"/>
              <a:t>May</a:t>
            </a:r>
            <a:r>
              <a:rPr lang="it-IT" sz="1200" dirty="0"/>
              <a:t>. </a:t>
            </a:r>
          </a:p>
          <a:p>
            <a:r>
              <a:rPr lang="it-IT" sz="1200" dirty="0" err="1"/>
              <a:t>Bootstrapping</a:t>
            </a:r>
            <a:r>
              <a:rPr lang="it-IT" sz="1200" dirty="0"/>
              <a:t> Domain-</a:t>
            </a:r>
            <a:r>
              <a:rPr lang="it-IT" sz="1200" dirty="0" err="1"/>
              <a:t>Specific</a:t>
            </a:r>
            <a:r>
              <a:rPr lang="it-IT" sz="1200" dirty="0"/>
              <a:t> Content </a:t>
            </a:r>
            <a:r>
              <a:rPr lang="it-IT" sz="1200" dirty="0" err="1"/>
              <a:t>Discovery</a:t>
            </a:r>
            <a:r>
              <a:rPr lang="it-IT" sz="1200" dirty="0"/>
              <a:t> on the Web. </a:t>
            </a:r>
          </a:p>
          <a:p>
            <a:r>
              <a:rPr lang="it-IT" sz="1200" dirty="0"/>
              <a:t>In </a:t>
            </a:r>
            <a:r>
              <a:rPr lang="it-IT" sz="1200" i="1" dirty="0"/>
              <a:t>The World Wide Web Conference</a:t>
            </a:r>
            <a:r>
              <a:rPr lang="it-IT" sz="1200" dirty="0"/>
              <a:t> (pp. 1476-1486).</a:t>
            </a:r>
            <a:endParaRPr lang="en-US" sz="1200" dirty="0"/>
          </a:p>
        </p:txBody>
      </p:sp>
    </p:spTree>
    <p:extLst>
      <p:ext uri="{BB962C8B-B14F-4D97-AF65-F5344CB8AC3E}">
        <p14:creationId xmlns:p14="http://schemas.microsoft.com/office/powerpoint/2010/main" val="25900440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E95526-763F-5942-B869-546020873DFF}"/>
              </a:ext>
            </a:extLst>
          </p:cNvPr>
          <p:cNvSpPr>
            <a:spLocks noGrp="1"/>
          </p:cNvSpPr>
          <p:nvPr>
            <p:ph type="title"/>
          </p:nvPr>
        </p:nvSpPr>
        <p:spPr/>
        <p:txBody>
          <a:bodyPr/>
          <a:lstStyle/>
          <a:p>
            <a:r>
              <a:rPr lang="en-US" dirty="0"/>
              <a:t>Web site discovery: challenges</a:t>
            </a:r>
          </a:p>
        </p:txBody>
      </p:sp>
      <p:pic>
        <p:nvPicPr>
          <p:cNvPr id="16" name="Segnaposto contenuto 4">
            <a:extLst>
              <a:ext uri="{FF2B5EF4-FFF2-40B4-BE49-F238E27FC236}">
                <a16:creationId xmlns:a16="http://schemas.microsoft.com/office/drawing/2014/main" id="{2533B43F-53F4-6447-985A-50E01066235A}"/>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l="173" r="-92"/>
          <a:stretch/>
        </p:blipFill>
        <p:spPr>
          <a:xfrm>
            <a:off x="1827828" y="1556064"/>
            <a:ext cx="8917459" cy="5020148"/>
          </a:xfrm>
        </p:spPr>
      </p:pic>
      <p:sp>
        <p:nvSpPr>
          <p:cNvPr id="39" name="Rettangolo 38">
            <a:extLst>
              <a:ext uri="{FF2B5EF4-FFF2-40B4-BE49-F238E27FC236}">
                <a16:creationId xmlns:a16="http://schemas.microsoft.com/office/drawing/2014/main" id="{548972A2-1398-AD4F-A70B-67A7F1EE5E9E}"/>
              </a:ext>
            </a:extLst>
          </p:cNvPr>
          <p:cNvSpPr/>
          <p:nvPr/>
        </p:nvSpPr>
        <p:spPr>
          <a:xfrm>
            <a:off x="9913350" y="4157214"/>
            <a:ext cx="478407" cy="298354"/>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uppo 40">
            <a:extLst>
              <a:ext uri="{FF2B5EF4-FFF2-40B4-BE49-F238E27FC236}">
                <a16:creationId xmlns:a16="http://schemas.microsoft.com/office/drawing/2014/main" id="{D5F1DAF7-6064-5440-A651-E7180F5B4F0B}"/>
              </a:ext>
            </a:extLst>
          </p:cNvPr>
          <p:cNvGrpSpPr/>
          <p:nvPr/>
        </p:nvGrpSpPr>
        <p:grpSpPr>
          <a:xfrm>
            <a:off x="1816442" y="1566003"/>
            <a:ext cx="8882114" cy="5040457"/>
            <a:chOff x="1816442" y="1566003"/>
            <a:chExt cx="8882114" cy="5040457"/>
          </a:xfrm>
        </p:grpSpPr>
        <p:sp>
          <p:nvSpPr>
            <p:cNvPr id="17" name="Rettangolo 16">
              <a:extLst>
                <a:ext uri="{FF2B5EF4-FFF2-40B4-BE49-F238E27FC236}">
                  <a16:creationId xmlns:a16="http://schemas.microsoft.com/office/drawing/2014/main" id="{B4972E2C-C775-034B-AB43-AC701430D670}"/>
                </a:ext>
              </a:extLst>
            </p:cNvPr>
            <p:cNvSpPr/>
            <p:nvPr/>
          </p:nvSpPr>
          <p:spPr>
            <a:xfrm>
              <a:off x="1831845" y="1566004"/>
              <a:ext cx="3752155" cy="1411974"/>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ttangolo 17">
              <a:extLst>
                <a:ext uri="{FF2B5EF4-FFF2-40B4-BE49-F238E27FC236}">
                  <a16:creationId xmlns:a16="http://schemas.microsoft.com/office/drawing/2014/main" id="{920F33C3-925D-3448-AB76-B70ACFD98B0F}"/>
                </a:ext>
              </a:extLst>
            </p:cNvPr>
            <p:cNvSpPr/>
            <p:nvPr/>
          </p:nvSpPr>
          <p:spPr>
            <a:xfrm>
              <a:off x="4139514" y="2977979"/>
              <a:ext cx="3752155" cy="386754"/>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ttangolo 18">
              <a:extLst>
                <a:ext uri="{FF2B5EF4-FFF2-40B4-BE49-F238E27FC236}">
                  <a16:creationId xmlns:a16="http://schemas.microsoft.com/office/drawing/2014/main" id="{9D723012-5F7D-F241-A2D7-446BFBD62B53}"/>
                </a:ext>
              </a:extLst>
            </p:cNvPr>
            <p:cNvSpPr/>
            <p:nvPr/>
          </p:nvSpPr>
          <p:spPr>
            <a:xfrm>
              <a:off x="1816442" y="2935132"/>
              <a:ext cx="1833952" cy="1030581"/>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0AD3914C-49DC-CB4D-99E5-2F2DD88C7DAA}"/>
                </a:ext>
              </a:extLst>
            </p:cNvPr>
            <p:cNvSpPr/>
            <p:nvPr/>
          </p:nvSpPr>
          <p:spPr>
            <a:xfrm>
              <a:off x="3650394" y="3364732"/>
              <a:ext cx="2839857" cy="1575016"/>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CE11524B-E5F2-2B4F-92BA-6D3A0CB589F1}"/>
                </a:ext>
              </a:extLst>
            </p:cNvPr>
            <p:cNvSpPr/>
            <p:nvPr/>
          </p:nvSpPr>
          <p:spPr>
            <a:xfrm>
              <a:off x="5584000" y="1566004"/>
              <a:ext cx="4634941" cy="987735"/>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ttangolo 21">
              <a:extLst>
                <a:ext uri="{FF2B5EF4-FFF2-40B4-BE49-F238E27FC236}">
                  <a16:creationId xmlns:a16="http://schemas.microsoft.com/office/drawing/2014/main" id="{68023C86-4F17-6D4E-B7EB-40CE8DCD0F5B}"/>
                </a:ext>
              </a:extLst>
            </p:cNvPr>
            <p:cNvSpPr/>
            <p:nvPr/>
          </p:nvSpPr>
          <p:spPr>
            <a:xfrm>
              <a:off x="6017692" y="2570916"/>
              <a:ext cx="3752155" cy="386754"/>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7B5764AB-5B5C-8C4D-B123-5B67D7805E10}"/>
                </a:ext>
              </a:extLst>
            </p:cNvPr>
            <p:cNvSpPr/>
            <p:nvPr/>
          </p:nvSpPr>
          <p:spPr>
            <a:xfrm>
              <a:off x="6490251" y="3616592"/>
              <a:ext cx="3752155" cy="386754"/>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ttangolo 23">
              <a:extLst>
                <a:ext uri="{FF2B5EF4-FFF2-40B4-BE49-F238E27FC236}">
                  <a16:creationId xmlns:a16="http://schemas.microsoft.com/office/drawing/2014/main" id="{FD950F29-DD22-6B4C-A7AC-A0DCC2B60741}"/>
                </a:ext>
              </a:extLst>
            </p:cNvPr>
            <p:cNvSpPr/>
            <p:nvPr/>
          </p:nvSpPr>
          <p:spPr>
            <a:xfrm>
              <a:off x="6901068" y="3381910"/>
              <a:ext cx="3752155" cy="234682"/>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ttangolo 24">
              <a:extLst>
                <a:ext uri="{FF2B5EF4-FFF2-40B4-BE49-F238E27FC236}">
                  <a16:creationId xmlns:a16="http://schemas.microsoft.com/office/drawing/2014/main" id="{0ED9234E-407B-FD4C-87B3-5A6C02B0CDDD}"/>
                </a:ext>
              </a:extLst>
            </p:cNvPr>
            <p:cNvSpPr/>
            <p:nvPr/>
          </p:nvSpPr>
          <p:spPr>
            <a:xfrm>
              <a:off x="6490251" y="4002458"/>
              <a:ext cx="2839857" cy="1575016"/>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E284FA31-8281-B84A-A1AD-CD87B687D082}"/>
                </a:ext>
              </a:extLst>
            </p:cNvPr>
            <p:cNvSpPr/>
            <p:nvPr/>
          </p:nvSpPr>
          <p:spPr>
            <a:xfrm>
              <a:off x="1816442" y="4939747"/>
              <a:ext cx="2839857" cy="1666713"/>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1F49A479-03FA-804E-AC23-4BB7A6AB10DE}"/>
                </a:ext>
              </a:extLst>
            </p:cNvPr>
            <p:cNvSpPr/>
            <p:nvPr/>
          </p:nvSpPr>
          <p:spPr>
            <a:xfrm>
              <a:off x="5112449" y="4939304"/>
              <a:ext cx="1377802" cy="1575016"/>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ttangolo 27">
              <a:extLst>
                <a:ext uri="{FF2B5EF4-FFF2-40B4-BE49-F238E27FC236}">
                  <a16:creationId xmlns:a16="http://schemas.microsoft.com/office/drawing/2014/main" id="{71A2993D-5251-D54D-92E9-52EE56AA77EA}"/>
                </a:ext>
              </a:extLst>
            </p:cNvPr>
            <p:cNvSpPr/>
            <p:nvPr/>
          </p:nvSpPr>
          <p:spPr>
            <a:xfrm>
              <a:off x="4656299" y="5204513"/>
              <a:ext cx="456150" cy="936114"/>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ttangolo 28">
              <a:extLst>
                <a:ext uri="{FF2B5EF4-FFF2-40B4-BE49-F238E27FC236}">
                  <a16:creationId xmlns:a16="http://schemas.microsoft.com/office/drawing/2014/main" id="{A56DD15F-ADEF-0840-8254-B388B94AB315}"/>
                </a:ext>
              </a:extLst>
            </p:cNvPr>
            <p:cNvSpPr/>
            <p:nvPr/>
          </p:nvSpPr>
          <p:spPr>
            <a:xfrm>
              <a:off x="1827828" y="3965712"/>
              <a:ext cx="910267" cy="973591"/>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ttangolo 29">
              <a:extLst>
                <a:ext uri="{FF2B5EF4-FFF2-40B4-BE49-F238E27FC236}">
                  <a16:creationId xmlns:a16="http://schemas.microsoft.com/office/drawing/2014/main" id="{8C0A9391-9F9A-144C-BDE2-BE9C2F6548CA}"/>
                </a:ext>
              </a:extLst>
            </p:cNvPr>
            <p:cNvSpPr/>
            <p:nvPr/>
          </p:nvSpPr>
          <p:spPr>
            <a:xfrm>
              <a:off x="2733418" y="4303170"/>
              <a:ext cx="910267" cy="616269"/>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ttangolo 30">
              <a:extLst>
                <a:ext uri="{FF2B5EF4-FFF2-40B4-BE49-F238E27FC236}">
                  <a16:creationId xmlns:a16="http://schemas.microsoft.com/office/drawing/2014/main" id="{E63E7351-A36C-3349-99C9-87AEC68525B1}"/>
                </a:ext>
              </a:extLst>
            </p:cNvPr>
            <p:cNvSpPr/>
            <p:nvPr/>
          </p:nvSpPr>
          <p:spPr>
            <a:xfrm>
              <a:off x="2744804" y="3945404"/>
              <a:ext cx="455133" cy="357765"/>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ttangolo 31">
              <a:extLst>
                <a:ext uri="{FF2B5EF4-FFF2-40B4-BE49-F238E27FC236}">
                  <a16:creationId xmlns:a16="http://schemas.microsoft.com/office/drawing/2014/main" id="{24B0B211-95B6-AD47-8A3D-6FB959B2A03A}"/>
                </a:ext>
              </a:extLst>
            </p:cNvPr>
            <p:cNvSpPr/>
            <p:nvPr/>
          </p:nvSpPr>
          <p:spPr>
            <a:xfrm>
              <a:off x="8366328" y="2936674"/>
              <a:ext cx="2286895" cy="424928"/>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ttangolo 32">
              <a:extLst>
                <a:ext uri="{FF2B5EF4-FFF2-40B4-BE49-F238E27FC236}">
                  <a16:creationId xmlns:a16="http://schemas.microsoft.com/office/drawing/2014/main" id="{2725BB10-AECF-BB42-98A7-5A946CE76652}"/>
                </a:ext>
              </a:extLst>
            </p:cNvPr>
            <p:cNvSpPr/>
            <p:nvPr/>
          </p:nvSpPr>
          <p:spPr>
            <a:xfrm>
              <a:off x="6946401" y="5541367"/>
              <a:ext cx="3752155" cy="987735"/>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ttangolo 33">
              <a:extLst>
                <a:ext uri="{FF2B5EF4-FFF2-40B4-BE49-F238E27FC236}">
                  <a16:creationId xmlns:a16="http://schemas.microsoft.com/office/drawing/2014/main" id="{FCEAA9DE-0441-604D-B2B0-001D00A25BC9}"/>
                </a:ext>
              </a:extLst>
            </p:cNvPr>
            <p:cNvSpPr/>
            <p:nvPr/>
          </p:nvSpPr>
          <p:spPr>
            <a:xfrm>
              <a:off x="6492284" y="5834759"/>
              <a:ext cx="454117" cy="694344"/>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tangolo 34">
              <a:extLst>
                <a:ext uri="{FF2B5EF4-FFF2-40B4-BE49-F238E27FC236}">
                  <a16:creationId xmlns:a16="http://schemas.microsoft.com/office/drawing/2014/main" id="{31CD9CB7-4721-024D-BAF1-36D3F35A6937}"/>
                </a:ext>
              </a:extLst>
            </p:cNvPr>
            <p:cNvSpPr/>
            <p:nvPr/>
          </p:nvSpPr>
          <p:spPr>
            <a:xfrm>
              <a:off x="9333156" y="4303169"/>
              <a:ext cx="909250" cy="1217890"/>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ttangolo 35">
              <a:extLst>
                <a:ext uri="{FF2B5EF4-FFF2-40B4-BE49-F238E27FC236}">
                  <a16:creationId xmlns:a16="http://schemas.microsoft.com/office/drawing/2014/main" id="{5E068A92-CAE8-3945-9901-01071871FE1E}"/>
                </a:ext>
              </a:extLst>
            </p:cNvPr>
            <p:cNvSpPr/>
            <p:nvPr/>
          </p:nvSpPr>
          <p:spPr>
            <a:xfrm>
              <a:off x="10242406" y="3608021"/>
              <a:ext cx="410817" cy="1291602"/>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ttangolo 36">
              <a:extLst>
                <a:ext uri="{FF2B5EF4-FFF2-40B4-BE49-F238E27FC236}">
                  <a16:creationId xmlns:a16="http://schemas.microsoft.com/office/drawing/2014/main" id="{C01DDF4A-ECC9-1B46-A019-59F7932E4F2A}"/>
                </a:ext>
              </a:extLst>
            </p:cNvPr>
            <p:cNvSpPr/>
            <p:nvPr/>
          </p:nvSpPr>
          <p:spPr>
            <a:xfrm>
              <a:off x="10218941" y="1566003"/>
              <a:ext cx="434282" cy="1378641"/>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ttangolo 37">
              <a:extLst>
                <a:ext uri="{FF2B5EF4-FFF2-40B4-BE49-F238E27FC236}">
                  <a16:creationId xmlns:a16="http://schemas.microsoft.com/office/drawing/2014/main" id="{F322A62E-F5C9-C24B-9102-7CE535776A99}"/>
                </a:ext>
              </a:extLst>
            </p:cNvPr>
            <p:cNvSpPr/>
            <p:nvPr/>
          </p:nvSpPr>
          <p:spPr>
            <a:xfrm>
              <a:off x="9760950" y="4004814"/>
              <a:ext cx="478407" cy="298354"/>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ttangolo 39">
              <a:extLst>
                <a:ext uri="{FF2B5EF4-FFF2-40B4-BE49-F238E27FC236}">
                  <a16:creationId xmlns:a16="http://schemas.microsoft.com/office/drawing/2014/main" id="{B15D88BF-9555-F448-AF48-39ACEDE3CACE}"/>
                </a:ext>
              </a:extLst>
            </p:cNvPr>
            <p:cNvSpPr/>
            <p:nvPr/>
          </p:nvSpPr>
          <p:spPr>
            <a:xfrm>
              <a:off x="10255496" y="5232859"/>
              <a:ext cx="397728" cy="298354"/>
            </a:xfrm>
            <a:prstGeom prst="rect">
              <a:avLst/>
            </a:prstGeom>
            <a:solidFill>
              <a:srgbClr val="21212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062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B7EE93-36AC-FF4C-ADD3-CA7619A1CF8B}"/>
              </a:ext>
            </a:extLst>
          </p:cNvPr>
          <p:cNvSpPr>
            <a:spLocks noGrp="1"/>
          </p:cNvSpPr>
          <p:nvPr>
            <p:ph type="title"/>
          </p:nvPr>
        </p:nvSpPr>
        <p:spPr/>
        <p:txBody>
          <a:bodyPr/>
          <a:lstStyle/>
          <a:p>
            <a:r>
              <a:rPr lang="en-US" dirty="0"/>
              <a:t>Source Discovery on the Web</a:t>
            </a:r>
          </a:p>
        </p:txBody>
      </p:sp>
      <p:sp>
        <p:nvSpPr>
          <p:cNvPr id="3" name="Segnaposto contenuto 2">
            <a:extLst>
              <a:ext uri="{FF2B5EF4-FFF2-40B4-BE49-F238E27FC236}">
                <a16:creationId xmlns:a16="http://schemas.microsoft.com/office/drawing/2014/main" id="{7B59ED1C-AADD-F04A-852A-288CE3D6F132}"/>
              </a:ext>
            </a:extLst>
          </p:cNvPr>
          <p:cNvSpPr>
            <a:spLocks noGrp="1"/>
          </p:cNvSpPr>
          <p:nvPr>
            <p:ph idx="1"/>
          </p:nvPr>
        </p:nvSpPr>
        <p:spPr>
          <a:xfrm>
            <a:off x="838200" y="1825625"/>
            <a:ext cx="5741502" cy="4351338"/>
          </a:xfrm>
        </p:spPr>
        <p:txBody>
          <a:bodyPr>
            <a:normAutofit/>
          </a:bodyPr>
          <a:lstStyle/>
          <a:p>
            <a:r>
              <a:rPr lang="en-US" dirty="0"/>
              <a:t>Three main tasks:</a:t>
            </a:r>
          </a:p>
          <a:p>
            <a:pPr lvl="1"/>
            <a:r>
              <a:rPr lang="en-US" dirty="0">
                <a:solidFill>
                  <a:schemeClr val="bg1">
                    <a:lumMod val="75000"/>
                  </a:schemeClr>
                </a:solidFill>
              </a:rPr>
              <a:t>Web site discovery</a:t>
            </a:r>
          </a:p>
          <a:p>
            <a:pPr lvl="2"/>
            <a:r>
              <a:rPr lang="en-US" dirty="0">
                <a:solidFill>
                  <a:schemeClr val="bg1">
                    <a:lumMod val="75000"/>
                  </a:schemeClr>
                </a:solidFill>
              </a:rPr>
              <a:t>Goal: in the wild web, </a:t>
            </a:r>
            <a:br>
              <a:rPr lang="en-US" dirty="0">
                <a:solidFill>
                  <a:schemeClr val="bg1">
                    <a:lumMod val="75000"/>
                  </a:schemeClr>
                </a:solidFill>
              </a:rPr>
            </a:br>
            <a:r>
              <a:rPr lang="en-US" dirty="0">
                <a:solidFill>
                  <a:schemeClr val="bg1">
                    <a:lumMod val="75000"/>
                  </a:schemeClr>
                </a:solidFill>
              </a:rPr>
              <a:t>find web sites containing entity pages that achieve our information need</a:t>
            </a:r>
          </a:p>
          <a:p>
            <a:pPr lvl="1"/>
            <a:r>
              <a:rPr lang="en-US" dirty="0"/>
              <a:t>Page discovery</a:t>
            </a:r>
          </a:p>
          <a:p>
            <a:pPr lvl="2"/>
            <a:r>
              <a:rPr lang="en-US" dirty="0"/>
              <a:t>Goal: within a website, </a:t>
            </a:r>
            <a:br>
              <a:rPr lang="en-US" dirty="0"/>
            </a:br>
            <a:r>
              <a:rPr lang="en-US" dirty="0"/>
              <a:t>select entity pages that achieve our information need</a:t>
            </a:r>
          </a:p>
          <a:p>
            <a:pPr lvl="1"/>
            <a:r>
              <a:rPr lang="en-US" dirty="0">
                <a:solidFill>
                  <a:schemeClr val="bg1">
                    <a:lumMod val="75000"/>
                  </a:schemeClr>
                </a:solidFill>
              </a:rPr>
              <a:t>Data discovery</a:t>
            </a:r>
          </a:p>
          <a:p>
            <a:pPr lvl="2"/>
            <a:r>
              <a:rPr lang="en-US" dirty="0">
                <a:solidFill>
                  <a:schemeClr val="bg1">
                    <a:lumMod val="75000"/>
                  </a:schemeClr>
                </a:solidFill>
              </a:rPr>
              <a:t>Goal: within an entity page, </a:t>
            </a:r>
            <a:br>
              <a:rPr lang="en-US" dirty="0">
                <a:solidFill>
                  <a:schemeClr val="bg1">
                    <a:lumMod val="75000"/>
                  </a:schemeClr>
                </a:solidFill>
              </a:rPr>
            </a:br>
            <a:r>
              <a:rPr lang="en-US" dirty="0">
                <a:solidFill>
                  <a:schemeClr val="bg1">
                    <a:lumMod val="75000"/>
                  </a:schemeClr>
                </a:solidFill>
              </a:rPr>
              <a:t>identify the region that contains data that achieve our information need</a:t>
            </a:r>
          </a:p>
          <a:p>
            <a:pPr lvl="1"/>
            <a:endParaRPr lang="en-US" dirty="0"/>
          </a:p>
        </p:txBody>
      </p:sp>
      <p:sp>
        <p:nvSpPr>
          <p:cNvPr id="4" name="Rettangolo con angoli arrotondati 3">
            <a:extLst>
              <a:ext uri="{FF2B5EF4-FFF2-40B4-BE49-F238E27FC236}">
                <a16:creationId xmlns:a16="http://schemas.microsoft.com/office/drawing/2014/main" id="{9C4D75FB-50B9-1E4D-A040-FF155F0C71C4}"/>
              </a:ext>
            </a:extLst>
          </p:cNvPr>
          <p:cNvSpPr/>
          <p:nvPr/>
        </p:nvSpPr>
        <p:spPr>
          <a:xfrm>
            <a:off x="8130208" y="2334039"/>
            <a:ext cx="2236305" cy="799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Site Discovery</a:t>
            </a:r>
          </a:p>
        </p:txBody>
      </p:sp>
      <p:sp>
        <p:nvSpPr>
          <p:cNvPr id="5" name="Rettangolo con angoli arrotondati 4">
            <a:extLst>
              <a:ext uri="{FF2B5EF4-FFF2-40B4-BE49-F238E27FC236}">
                <a16:creationId xmlns:a16="http://schemas.microsoft.com/office/drawing/2014/main" id="{5FC84A13-0BF6-B449-B247-B7F4C25D1BF1}"/>
              </a:ext>
            </a:extLst>
          </p:cNvPr>
          <p:cNvSpPr/>
          <p:nvPr/>
        </p:nvSpPr>
        <p:spPr>
          <a:xfrm>
            <a:off x="8130208" y="3855554"/>
            <a:ext cx="2236305" cy="799893"/>
          </a:xfrm>
          <a:prstGeom prst="roundRect">
            <a:avLst/>
          </a:prstGeom>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Page </a:t>
            </a:r>
            <a:r>
              <a:rPr lang="en-US" dirty="0"/>
              <a:t>Discovery</a:t>
            </a:r>
          </a:p>
        </p:txBody>
      </p:sp>
      <p:sp>
        <p:nvSpPr>
          <p:cNvPr id="6" name="Rettangolo con angoli arrotondati 5">
            <a:extLst>
              <a:ext uri="{FF2B5EF4-FFF2-40B4-BE49-F238E27FC236}">
                <a16:creationId xmlns:a16="http://schemas.microsoft.com/office/drawing/2014/main" id="{1FCA3616-D2F3-EC4F-8367-70AB9B7BF93C}"/>
              </a:ext>
            </a:extLst>
          </p:cNvPr>
          <p:cNvSpPr/>
          <p:nvPr/>
        </p:nvSpPr>
        <p:spPr>
          <a:xfrm>
            <a:off x="8130208" y="5377070"/>
            <a:ext cx="2236305" cy="799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Discovery</a:t>
            </a:r>
          </a:p>
        </p:txBody>
      </p:sp>
      <p:cxnSp>
        <p:nvCxnSpPr>
          <p:cNvPr id="8" name="Connettore 2 7">
            <a:extLst>
              <a:ext uri="{FF2B5EF4-FFF2-40B4-BE49-F238E27FC236}">
                <a16:creationId xmlns:a16="http://schemas.microsoft.com/office/drawing/2014/main" id="{7B55D35F-59B1-004F-95CF-A3C26DD201FE}"/>
              </a:ext>
            </a:extLst>
          </p:cNvPr>
          <p:cNvCxnSpPr>
            <a:cxnSpLocks/>
            <a:stCxn id="4" idx="2"/>
            <a:endCxn id="5" idx="0"/>
          </p:cNvCxnSpPr>
          <p:nvPr/>
        </p:nvCxnSpPr>
        <p:spPr>
          <a:xfrm>
            <a:off x="9248361" y="3133932"/>
            <a:ext cx="0" cy="721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BD40E84A-266C-A244-83EE-F2B272958E85}"/>
              </a:ext>
            </a:extLst>
          </p:cNvPr>
          <p:cNvCxnSpPr>
            <a:cxnSpLocks/>
            <a:stCxn id="5" idx="2"/>
            <a:endCxn id="6" idx="0"/>
          </p:cNvCxnSpPr>
          <p:nvPr/>
        </p:nvCxnSpPr>
        <p:spPr>
          <a:xfrm>
            <a:off x="9248361" y="4655447"/>
            <a:ext cx="0" cy="721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7716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D681AC-4979-1C44-A78A-C727620EF744}"/>
              </a:ext>
            </a:extLst>
          </p:cNvPr>
          <p:cNvSpPr>
            <a:spLocks noGrp="1"/>
          </p:cNvSpPr>
          <p:nvPr>
            <p:ph type="title"/>
          </p:nvPr>
        </p:nvSpPr>
        <p:spPr/>
        <p:txBody>
          <a:bodyPr/>
          <a:lstStyle/>
          <a:p>
            <a:r>
              <a:rPr lang="en-US" dirty="0"/>
              <a:t>Page discovery</a:t>
            </a:r>
          </a:p>
        </p:txBody>
      </p:sp>
      <p:sp>
        <p:nvSpPr>
          <p:cNvPr id="3" name="Segnaposto contenuto 2">
            <a:extLst>
              <a:ext uri="{FF2B5EF4-FFF2-40B4-BE49-F238E27FC236}">
                <a16:creationId xmlns:a16="http://schemas.microsoft.com/office/drawing/2014/main" id="{FA145D52-D058-5F4E-81DF-E8A03BEE2F2A}"/>
              </a:ext>
            </a:extLst>
          </p:cNvPr>
          <p:cNvSpPr>
            <a:spLocks noGrp="1"/>
          </p:cNvSpPr>
          <p:nvPr>
            <p:ph idx="1"/>
          </p:nvPr>
        </p:nvSpPr>
        <p:spPr/>
        <p:txBody>
          <a:bodyPr/>
          <a:lstStyle/>
          <a:p>
            <a:r>
              <a:rPr lang="en-US" dirty="0"/>
              <a:t>Challenges: </a:t>
            </a:r>
          </a:p>
          <a:p>
            <a:pPr lvl="1"/>
            <a:r>
              <a:rPr lang="en-US" dirty="0"/>
              <a:t>a data intensive web site is very large</a:t>
            </a:r>
          </a:p>
          <a:p>
            <a:pPr lvl="1"/>
            <a:r>
              <a:rPr lang="en-US" dirty="0"/>
              <a:t>many pages are out of our target</a:t>
            </a:r>
          </a:p>
          <a:p>
            <a:pPr lvl="1"/>
            <a:r>
              <a:rPr lang="en-US" dirty="0"/>
              <a:t>navigation paths should be optimized</a:t>
            </a:r>
          </a:p>
          <a:p>
            <a:r>
              <a:rPr lang="en-US" dirty="0"/>
              <a:t>Opportunities:</a:t>
            </a:r>
          </a:p>
          <a:p>
            <a:pPr lvl="1"/>
            <a:r>
              <a:rPr lang="en-US" dirty="0"/>
              <a:t>Data intensive web sites have structured navigation paths and pages</a:t>
            </a:r>
          </a:p>
        </p:txBody>
      </p:sp>
      <p:sp>
        <p:nvSpPr>
          <p:cNvPr id="4" name="CasellaDiTesto 3">
            <a:extLst>
              <a:ext uri="{FF2B5EF4-FFF2-40B4-BE49-F238E27FC236}">
                <a16:creationId xmlns:a16="http://schemas.microsoft.com/office/drawing/2014/main" id="{FEAF2438-0E29-BD48-8D85-BD75F619EDA9}"/>
              </a:ext>
            </a:extLst>
          </p:cNvPr>
          <p:cNvSpPr txBox="1"/>
          <p:nvPr/>
        </p:nvSpPr>
        <p:spPr>
          <a:xfrm>
            <a:off x="6804214" y="1411938"/>
            <a:ext cx="5290231" cy="646331"/>
          </a:xfrm>
          <a:prstGeom prst="rect">
            <a:avLst/>
          </a:prstGeom>
          <a:noFill/>
        </p:spPr>
        <p:txBody>
          <a:bodyPr wrap="none" rtlCol="0">
            <a:spAutoFit/>
          </a:bodyPr>
          <a:lstStyle/>
          <a:p>
            <a:r>
              <a:rPr lang="it-IT" sz="1200" dirty="0" err="1"/>
              <a:t>Qiu</a:t>
            </a:r>
            <a:r>
              <a:rPr lang="it-IT" sz="1200" dirty="0"/>
              <a:t>, D., Barbosa, L., </a:t>
            </a:r>
            <a:r>
              <a:rPr lang="it-IT" sz="1200" dirty="0" err="1"/>
              <a:t>Dong</a:t>
            </a:r>
            <a:r>
              <a:rPr lang="it-IT" sz="1200" dirty="0"/>
              <a:t>, X.L., </a:t>
            </a:r>
            <a:r>
              <a:rPr lang="it-IT" sz="1200" dirty="0" err="1"/>
              <a:t>Shen</a:t>
            </a:r>
            <a:r>
              <a:rPr lang="it-IT" sz="1200" dirty="0"/>
              <a:t>, Y. and </a:t>
            </a:r>
            <a:r>
              <a:rPr lang="it-IT" sz="1200" dirty="0" err="1"/>
              <a:t>Srivastava</a:t>
            </a:r>
            <a:r>
              <a:rPr lang="it-IT" sz="1200" dirty="0"/>
              <a:t>, D., 2015. </a:t>
            </a:r>
          </a:p>
          <a:p>
            <a:r>
              <a:rPr lang="it-IT" sz="1200" dirty="0" err="1"/>
              <a:t>Dexter</a:t>
            </a:r>
            <a:r>
              <a:rPr lang="it-IT" sz="1200" dirty="0"/>
              <a:t>: large-scale </a:t>
            </a:r>
            <a:r>
              <a:rPr lang="it-IT" sz="1200" dirty="0" err="1"/>
              <a:t>discovery</a:t>
            </a:r>
            <a:r>
              <a:rPr lang="it-IT" sz="1200" dirty="0"/>
              <a:t> and </a:t>
            </a:r>
            <a:r>
              <a:rPr lang="it-IT" sz="1200" dirty="0" err="1"/>
              <a:t>extraction</a:t>
            </a:r>
            <a:r>
              <a:rPr lang="it-IT" sz="1200" dirty="0"/>
              <a:t> of </a:t>
            </a:r>
            <a:r>
              <a:rPr lang="it-IT" sz="1200" dirty="0" err="1"/>
              <a:t>product</a:t>
            </a:r>
            <a:r>
              <a:rPr lang="it-IT" sz="1200" dirty="0"/>
              <a:t> </a:t>
            </a:r>
            <a:r>
              <a:rPr lang="it-IT" sz="1200" dirty="0" err="1"/>
              <a:t>specifications</a:t>
            </a:r>
            <a:r>
              <a:rPr lang="it-IT" sz="1200" dirty="0"/>
              <a:t> on the web. </a:t>
            </a:r>
          </a:p>
          <a:p>
            <a:r>
              <a:rPr lang="it-IT" sz="1200" i="1" dirty="0" err="1"/>
              <a:t>Proceedings</a:t>
            </a:r>
            <a:r>
              <a:rPr lang="it-IT" sz="1200" i="1" dirty="0"/>
              <a:t> of the VLDB </a:t>
            </a:r>
            <a:r>
              <a:rPr lang="it-IT" sz="1200" i="1" dirty="0" err="1"/>
              <a:t>Endowment</a:t>
            </a:r>
            <a:r>
              <a:rPr lang="it-IT" sz="1200" dirty="0"/>
              <a:t>, </a:t>
            </a:r>
            <a:r>
              <a:rPr lang="it-IT" sz="1200" i="1" dirty="0"/>
              <a:t>8</a:t>
            </a:r>
            <a:r>
              <a:rPr lang="it-IT" sz="1200" dirty="0"/>
              <a:t>(13), pp.2194-2205.</a:t>
            </a:r>
            <a:endParaRPr lang="en-US" sz="1000" dirty="0"/>
          </a:p>
        </p:txBody>
      </p:sp>
      <p:sp>
        <p:nvSpPr>
          <p:cNvPr id="6" name="CasellaDiTesto 5">
            <a:extLst>
              <a:ext uri="{FF2B5EF4-FFF2-40B4-BE49-F238E27FC236}">
                <a16:creationId xmlns:a16="http://schemas.microsoft.com/office/drawing/2014/main" id="{939ED3EB-CAE5-D34D-94FB-B75529D3F273}"/>
              </a:ext>
            </a:extLst>
          </p:cNvPr>
          <p:cNvSpPr txBox="1"/>
          <p:nvPr/>
        </p:nvSpPr>
        <p:spPr>
          <a:xfrm>
            <a:off x="6804214" y="2193206"/>
            <a:ext cx="4420377" cy="646331"/>
          </a:xfrm>
          <a:prstGeom prst="rect">
            <a:avLst/>
          </a:prstGeom>
          <a:noFill/>
        </p:spPr>
        <p:txBody>
          <a:bodyPr wrap="none" rtlCol="0">
            <a:spAutoFit/>
          </a:bodyPr>
          <a:lstStyle/>
          <a:p>
            <a:r>
              <a:rPr lang="it-IT" sz="1200" dirty="0"/>
              <a:t>Manica, E., </a:t>
            </a:r>
            <a:r>
              <a:rPr lang="it-IT" sz="1200" dirty="0" err="1"/>
              <a:t>Dorneles</a:t>
            </a:r>
            <a:r>
              <a:rPr lang="it-IT" sz="1200" dirty="0"/>
              <a:t>, C.F. and Galante, </a:t>
            </a:r>
            <a:r>
              <a:rPr lang="it-IT" sz="1200" dirty="0" err="1"/>
              <a:t>R</a:t>
            </a:r>
            <a:r>
              <a:rPr lang="it-IT" sz="1200" dirty="0"/>
              <a:t>., 2019. </a:t>
            </a:r>
          </a:p>
          <a:p>
            <a:r>
              <a:rPr lang="it-IT" sz="1200" dirty="0" err="1"/>
              <a:t>Combining</a:t>
            </a:r>
            <a:r>
              <a:rPr lang="it-IT" sz="1200" dirty="0"/>
              <a:t> URL and HTML </a:t>
            </a:r>
            <a:r>
              <a:rPr lang="it-IT" sz="1200" dirty="0" err="1"/>
              <a:t>Features</a:t>
            </a:r>
            <a:r>
              <a:rPr lang="it-IT" sz="1200" dirty="0"/>
              <a:t> for </a:t>
            </a:r>
            <a:r>
              <a:rPr lang="it-IT" sz="1200" dirty="0" err="1"/>
              <a:t>Entity</a:t>
            </a:r>
            <a:r>
              <a:rPr lang="it-IT" sz="1200" dirty="0"/>
              <a:t> </a:t>
            </a:r>
            <a:r>
              <a:rPr lang="it-IT" sz="1200" dirty="0" err="1"/>
              <a:t>Discovery</a:t>
            </a:r>
            <a:r>
              <a:rPr lang="it-IT" sz="1200" dirty="0"/>
              <a:t> in the Web. </a:t>
            </a:r>
          </a:p>
          <a:p>
            <a:r>
              <a:rPr lang="it-IT" sz="1200" i="1" dirty="0"/>
              <a:t>ACM </a:t>
            </a:r>
            <a:r>
              <a:rPr lang="it-IT" sz="1200" i="1" dirty="0" err="1"/>
              <a:t>Transactions</a:t>
            </a:r>
            <a:r>
              <a:rPr lang="it-IT" sz="1200" i="1" dirty="0"/>
              <a:t> on the Web (TWEB)</a:t>
            </a:r>
            <a:r>
              <a:rPr lang="it-IT" sz="1200" dirty="0"/>
              <a:t>, </a:t>
            </a:r>
            <a:r>
              <a:rPr lang="it-IT" sz="1200" i="1" dirty="0"/>
              <a:t>13</a:t>
            </a:r>
            <a:r>
              <a:rPr lang="it-IT" sz="1200" dirty="0"/>
              <a:t>(4), pp.1-27.</a:t>
            </a:r>
            <a:endParaRPr lang="en-US" sz="1200" dirty="0"/>
          </a:p>
        </p:txBody>
      </p:sp>
    </p:spTree>
    <p:extLst>
      <p:ext uri="{BB962C8B-B14F-4D97-AF65-F5344CB8AC3E}">
        <p14:creationId xmlns:p14="http://schemas.microsoft.com/office/powerpoint/2010/main" val="468691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uppo 126">
            <a:extLst>
              <a:ext uri="{FF2B5EF4-FFF2-40B4-BE49-F238E27FC236}">
                <a16:creationId xmlns:a16="http://schemas.microsoft.com/office/drawing/2014/main" id="{8E415EA4-1D1F-3147-B695-04C4651E53C2}"/>
              </a:ext>
            </a:extLst>
          </p:cNvPr>
          <p:cNvGrpSpPr/>
          <p:nvPr/>
        </p:nvGrpSpPr>
        <p:grpSpPr>
          <a:xfrm>
            <a:off x="1232452" y="2512595"/>
            <a:ext cx="8116464" cy="3557180"/>
            <a:chOff x="1232452" y="2512595"/>
            <a:chExt cx="8116464" cy="3557180"/>
          </a:xfrm>
        </p:grpSpPr>
        <p:pic>
          <p:nvPicPr>
            <p:cNvPr id="1026" name="Picture 2" descr="site map | Website structure, Information architecture, Basic website">
              <a:extLst>
                <a:ext uri="{FF2B5EF4-FFF2-40B4-BE49-F238E27FC236}">
                  <a16:creationId xmlns:a16="http://schemas.microsoft.com/office/drawing/2014/main" id="{A3C4EA9B-C779-264A-9FB9-779FF08690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214"/>
            <a:stretch/>
          </p:blipFill>
          <p:spPr bwMode="auto">
            <a:xfrm>
              <a:off x="1729946" y="2512595"/>
              <a:ext cx="7618970" cy="3557180"/>
            </a:xfrm>
            <a:prstGeom prst="rect">
              <a:avLst/>
            </a:prstGeom>
            <a:noFill/>
            <a:extLst>
              <a:ext uri="{909E8E84-426E-40DD-AFC4-6F175D3DCCD1}">
                <a14:hiddenFill xmlns:a14="http://schemas.microsoft.com/office/drawing/2010/main">
                  <a:solidFill>
                    <a:srgbClr val="FFFFFF"/>
                  </a:solidFill>
                </a14:hiddenFill>
              </a:ext>
            </a:extLst>
          </p:spPr>
        </p:pic>
        <p:sp>
          <p:nvSpPr>
            <p:cNvPr id="90" name="CasellaDiTesto 89">
              <a:extLst>
                <a:ext uri="{FF2B5EF4-FFF2-40B4-BE49-F238E27FC236}">
                  <a16:creationId xmlns:a16="http://schemas.microsoft.com/office/drawing/2014/main" id="{A3B64799-2773-6843-89D2-324861FF7CB8}"/>
                </a:ext>
              </a:extLst>
            </p:cNvPr>
            <p:cNvSpPr txBox="1"/>
            <p:nvPr/>
          </p:nvSpPr>
          <p:spPr>
            <a:xfrm>
              <a:off x="1582461" y="2549892"/>
              <a:ext cx="1410758" cy="923330"/>
            </a:xfrm>
            <a:prstGeom prst="rect">
              <a:avLst/>
            </a:prstGeom>
            <a:solidFill>
              <a:schemeClr val="bg1"/>
            </a:solidFill>
          </p:spPr>
          <p:txBody>
            <a:bodyPr wrap="square" rtlCol="0">
              <a:spAutoFit/>
            </a:bodyPr>
            <a:lstStyle/>
            <a:p>
              <a:endParaRPr lang="en-US" dirty="0"/>
            </a:p>
            <a:p>
              <a:r>
                <a:rPr lang="en-US" dirty="0"/>
                <a:t>Home page</a:t>
              </a:r>
            </a:p>
            <a:p>
              <a:endParaRPr lang="en-US" dirty="0"/>
            </a:p>
          </p:txBody>
        </p:sp>
        <p:sp>
          <p:nvSpPr>
            <p:cNvPr id="128" name="CasellaDiTesto 127">
              <a:extLst>
                <a:ext uri="{FF2B5EF4-FFF2-40B4-BE49-F238E27FC236}">
                  <a16:creationId xmlns:a16="http://schemas.microsoft.com/office/drawing/2014/main" id="{30479BF0-3BEB-6641-B333-31A707A97E2F}"/>
                </a:ext>
              </a:extLst>
            </p:cNvPr>
            <p:cNvSpPr txBox="1"/>
            <p:nvPr/>
          </p:nvSpPr>
          <p:spPr>
            <a:xfrm>
              <a:off x="1232452" y="3327353"/>
              <a:ext cx="1918802" cy="1200329"/>
            </a:xfrm>
            <a:prstGeom prst="rect">
              <a:avLst/>
            </a:prstGeom>
            <a:solidFill>
              <a:schemeClr val="bg1"/>
            </a:solidFill>
          </p:spPr>
          <p:txBody>
            <a:bodyPr wrap="square" rtlCol="0">
              <a:spAutoFit/>
            </a:bodyPr>
            <a:lstStyle/>
            <a:p>
              <a:endParaRPr lang="en-US" dirty="0"/>
            </a:p>
            <a:p>
              <a:r>
                <a:rPr lang="en-US" dirty="0"/>
                <a:t>Index pages</a:t>
              </a:r>
              <a:br>
                <a:rPr lang="en-US" dirty="0"/>
              </a:br>
              <a:r>
                <a:rPr lang="en-US" dirty="0"/>
                <a:t>(e.g., categories)</a:t>
              </a:r>
            </a:p>
            <a:p>
              <a:endParaRPr lang="en-US" dirty="0"/>
            </a:p>
          </p:txBody>
        </p:sp>
        <p:sp>
          <p:nvSpPr>
            <p:cNvPr id="129" name="CasellaDiTesto 128">
              <a:extLst>
                <a:ext uri="{FF2B5EF4-FFF2-40B4-BE49-F238E27FC236}">
                  <a16:creationId xmlns:a16="http://schemas.microsoft.com/office/drawing/2014/main" id="{680D23CF-3395-7342-8CCC-BDF39881F0E2}"/>
                </a:ext>
              </a:extLst>
            </p:cNvPr>
            <p:cNvSpPr txBox="1"/>
            <p:nvPr/>
          </p:nvSpPr>
          <p:spPr>
            <a:xfrm>
              <a:off x="1565556" y="4878503"/>
              <a:ext cx="1357704" cy="923330"/>
            </a:xfrm>
            <a:prstGeom prst="rect">
              <a:avLst/>
            </a:prstGeom>
            <a:solidFill>
              <a:schemeClr val="bg1"/>
            </a:solidFill>
          </p:spPr>
          <p:txBody>
            <a:bodyPr wrap="square" rtlCol="0">
              <a:spAutoFit/>
            </a:bodyPr>
            <a:lstStyle/>
            <a:p>
              <a:endParaRPr lang="en-US" dirty="0"/>
            </a:p>
            <a:p>
              <a:r>
                <a:rPr lang="en-US" dirty="0"/>
                <a:t>Entity pages</a:t>
              </a:r>
            </a:p>
            <a:p>
              <a:endParaRPr lang="en-US" dirty="0"/>
            </a:p>
          </p:txBody>
        </p:sp>
      </p:grpSp>
      <p:sp>
        <p:nvSpPr>
          <p:cNvPr id="2" name="Titolo 1">
            <a:extLst>
              <a:ext uri="{FF2B5EF4-FFF2-40B4-BE49-F238E27FC236}">
                <a16:creationId xmlns:a16="http://schemas.microsoft.com/office/drawing/2014/main" id="{28FF2CF2-4C27-CD45-A365-CA3C89FFCD21}"/>
              </a:ext>
            </a:extLst>
          </p:cNvPr>
          <p:cNvSpPr>
            <a:spLocks noGrp="1"/>
          </p:cNvSpPr>
          <p:nvPr>
            <p:ph type="title"/>
          </p:nvPr>
        </p:nvSpPr>
        <p:spPr/>
        <p:txBody>
          <a:bodyPr/>
          <a:lstStyle/>
          <a:p>
            <a:r>
              <a:rPr lang="en-US" dirty="0"/>
              <a:t>Page discovery: challenges</a:t>
            </a:r>
          </a:p>
        </p:txBody>
      </p:sp>
      <p:sp>
        <p:nvSpPr>
          <p:cNvPr id="4" name="CasellaDiTesto 3">
            <a:extLst>
              <a:ext uri="{FF2B5EF4-FFF2-40B4-BE49-F238E27FC236}">
                <a16:creationId xmlns:a16="http://schemas.microsoft.com/office/drawing/2014/main" id="{A48DFAC3-17F4-9F46-8DD5-545E1131E998}"/>
              </a:ext>
            </a:extLst>
          </p:cNvPr>
          <p:cNvSpPr txBox="1"/>
          <p:nvPr/>
        </p:nvSpPr>
        <p:spPr>
          <a:xfrm>
            <a:off x="2570206" y="2070800"/>
            <a:ext cx="3164969" cy="461665"/>
          </a:xfrm>
          <a:prstGeom prst="rect">
            <a:avLst/>
          </a:prstGeom>
          <a:noFill/>
        </p:spPr>
        <p:txBody>
          <a:bodyPr wrap="none" rtlCol="0">
            <a:spAutoFit/>
          </a:bodyPr>
          <a:lstStyle/>
          <a:p>
            <a:r>
              <a:rPr lang="en-US" sz="2400" dirty="0"/>
              <a:t>Ideal Web site structure</a:t>
            </a:r>
          </a:p>
        </p:txBody>
      </p:sp>
      <p:cxnSp>
        <p:nvCxnSpPr>
          <p:cNvPr id="6" name="Connettore 2 5">
            <a:extLst>
              <a:ext uri="{FF2B5EF4-FFF2-40B4-BE49-F238E27FC236}">
                <a16:creationId xmlns:a16="http://schemas.microsoft.com/office/drawing/2014/main" id="{8ED787F3-6836-C844-9FF0-11DAFA80CCD3}"/>
              </a:ext>
            </a:extLst>
          </p:cNvPr>
          <p:cNvCxnSpPr>
            <a:cxnSpLocks/>
          </p:cNvCxnSpPr>
          <p:nvPr/>
        </p:nvCxnSpPr>
        <p:spPr>
          <a:xfrm>
            <a:off x="3603078" y="5053914"/>
            <a:ext cx="869531" cy="4324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Connettore 2 7">
            <a:extLst>
              <a:ext uri="{FF2B5EF4-FFF2-40B4-BE49-F238E27FC236}">
                <a16:creationId xmlns:a16="http://schemas.microsoft.com/office/drawing/2014/main" id="{6FA0BCEA-7BF7-CB42-81C6-A8E549ECD72A}"/>
              </a:ext>
            </a:extLst>
          </p:cNvPr>
          <p:cNvCxnSpPr>
            <a:cxnSpLocks/>
          </p:cNvCxnSpPr>
          <p:nvPr/>
        </p:nvCxnSpPr>
        <p:spPr>
          <a:xfrm>
            <a:off x="3603078" y="5053914"/>
            <a:ext cx="2976626" cy="4324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1BD0F913-C22C-CB42-B55E-841427A93810}"/>
              </a:ext>
            </a:extLst>
          </p:cNvPr>
          <p:cNvCxnSpPr>
            <a:cxnSpLocks/>
          </p:cNvCxnSpPr>
          <p:nvPr/>
        </p:nvCxnSpPr>
        <p:spPr>
          <a:xfrm flipV="1">
            <a:off x="3603078" y="3011557"/>
            <a:ext cx="2492922" cy="20423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C2FDAFB9-A1AA-014B-9CB3-C36E2FF5B0E3}"/>
              </a:ext>
            </a:extLst>
          </p:cNvPr>
          <p:cNvCxnSpPr>
            <a:cxnSpLocks/>
          </p:cNvCxnSpPr>
          <p:nvPr/>
        </p:nvCxnSpPr>
        <p:spPr>
          <a:xfrm flipV="1">
            <a:off x="3603078" y="4136962"/>
            <a:ext cx="559536" cy="8895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E635D979-3CA9-C546-B516-5B8E99E5686A}"/>
              </a:ext>
            </a:extLst>
          </p:cNvPr>
          <p:cNvCxnSpPr>
            <a:cxnSpLocks/>
          </p:cNvCxnSpPr>
          <p:nvPr/>
        </p:nvCxnSpPr>
        <p:spPr>
          <a:xfrm flipV="1">
            <a:off x="3603078" y="4853161"/>
            <a:ext cx="1936353" cy="2007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21E7848A-B08E-B941-925D-25FBB75C3397}"/>
              </a:ext>
            </a:extLst>
          </p:cNvPr>
          <p:cNvCxnSpPr>
            <a:cxnSpLocks/>
          </p:cNvCxnSpPr>
          <p:nvPr/>
        </p:nvCxnSpPr>
        <p:spPr>
          <a:xfrm>
            <a:off x="4043715" y="5047289"/>
            <a:ext cx="869531" cy="4324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8B64295D-D46A-4447-A20E-2E47394976A0}"/>
              </a:ext>
            </a:extLst>
          </p:cNvPr>
          <p:cNvCxnSpPr>
            <a:cxnSpLocks/>
          </p:cNvCxnSpPr>
          <p:nvPr/>
        </p:nvCxnSpPr>
        <p:spPr>
          <a:xfrm>
            <a:off x="4043715" y="5047289"/>
            <a:ext cx="2976626" cy="4324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5F58F228-4712-6140-8557-7AD4AC079D6F}"/>
              </a:ext>
            </a:extLst>
          </p:cNvPr>
          <p:cNvCxnSpPr>
            <a:cxnSpLocks/>
          </p:cNvCxnSpPr>
          <p:nvPr/>
        </p:nvCxnSpPr>
        <p:spPr>
          <a:xfrm flipV="1">
            <a:off x="4043715" y="3011557"/>
            <a:ext cx="2052285" cy="20357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B9BA99C7-A063-2D4B-993C-BD81C3DA9EB0}"/>
              </a:ext>
            </a:extLst>
          </p:cNvPr>
          <p:cNvCxnSpPr>
            <a:cxnSpLocks/>
          </p:cNvCxnSpPr>
          <p:nvPr/>
        </p:nvCxnSpPr>
        <p:spPr>
          <a:xfrm flipV="1">
            <a:off x="4043715" y="4163465"/>
            <a:ext cx="292834" cy="8564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1805FDC7-5F74-434A-A139-ED42E420CAA0}"/>
              </a:ext>
            </a:extLst>
          </p:cNvPr>
          <p:cNvCxnSpPr>
            <a:cxnSpLocks/>
          </p:cNvCxnSpPr>
          <p:nvPr/>
        </p:nvCxnSpPr>
        <p:spPr>
          <a:xfrm flipV="1">
            <a:off x="4043715" y="4846536"/>
            <a:ext cx="1936353" cy="2007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11D33FA0-95E6-B644-B88A-10E9D37B8CFA}"/>
              </a:ext>
            </a:extLst>
          </p:cNvPr>
          <p:cNvCxnSpPr>
            <a:cxnSpLocks/>
          </p:cNvCxnSpPr>
          <p:nvPr/>
        </p:nvCxnSpPr>
        <p:spPr>
          <a:xfrm>
            <a:off x="4878599" y="5027411"/>
            <a:ext cx="2976626" cy="4324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a:extLst>
              <a:ext uri="{FF2B5EF4-FFF2-40B4-BE49-F238E27FC236}">
                <a16:creationId xmlns:a16="http://schemas.microsoft.com/office/drawing/2014/main" id="{155CB31A-D2D7-A241-8509-AF3EA43384EE}"/>
              </a:ext>
            </a:extLst>
          </p:cNvPr>
          <p:cNvCxnSpPr>
            <a:cxnSpLocks/>
          </p:cNvCxnSpPr>
          <p:nvPr/>
        </p:nvCxnSpPr>
        <p:spPr>
          <a:xfrm flipV="1">
            <a:off x="4878599" y="3011557"/>
            <a:ext cx="1217401" cy="20158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a:extLst>
              <a:ext uri="{FF2B5EF4-FFF2-40B4-BE49-F238E27FC236}">
                <a16:creationId xmlns:a16="http://schemas.microsoft.com/office/drawing/2014/main" id="{219593C8-29F4-3C43-8550-2D28E99860C5}"/>
              </a:ext>
            </a:extLst>
          </p:cNvPr>
          <p:cNvCxnSpPr>
            <a:cxnSpLocks/>
          </p:cNvCxnSpPr>
          <p:nvPr/>
        </p:nvCxnSpPr>
        <p:spPr>
          <a:xfrm flipH="1" flipV="1">
            <a:off x="4404608" y="4163465"/>
            <a:ext cx="473991" cy="8365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F3300A0E-B19E-0D4E-809E-84EAFF0C96FB}"/>
              </a:ext>
            </a:extLst>
          </p:cNvPr>
          <p:cNvCxnSpPr>
            <a:cxnSpLocks/>
          </p:cNvCxnSpPr>
          <p:nvPr/>
        </p:nvCxnSpPr>
        <p:spPr>
          <a:xfrm flipH="1">
            <a:off x="5924620" y="5075448"/>
            <a:ext cx="1789453" cy="3844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5C1F6CB7-7594-334D-8606-5B3034C116F6}"/>
              </a:ext>
            </a:extLst>
          </p:cNvPr>
          <p:cNvCxnSpPr>
            <a:cxnSpLocks/>
          </p:cNvCxnSpPr>
          <p:nvPr/>
        </p:nvCxnSpPr>
        <p:spPr>
          <a:xfrm flipH="1" flipV="1">
            <a:off x="6536637" y="3011557"/>
            <a:ext cx="1177436" cy="20638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23674285-683E-9548-816B-96C43C1FC34B}"/>
              </a:ext>
            </a:extLst>
          </p:cNvPr>
          <p:cNvCxnSpPr>
            <a:cxnSpLocks/>
          </p:cNvCxnSpPr>
          <p:nvPr/>
        </p:nvCxnSpPr>
        <p:spPr>
          <a:xfrm flipH="1" flipV="1">
            <a:off x="6432898" y="4136962"/>
            <a:ext cx="1281175" cy="9110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6" name="CasellaDiTesto 45">
            <a:extLst>
              <a:ext uri="{FF2B5EF4-FFF2-40B4-BE49-F238E27FC236}">
                <a16:creationId xmlns:a16="http://schemas.microsoft.com/office/drawing/2014/main" id="{0D534F78-46CC-7343-A7A4-0F15F221FBE1}"/>
              </a:ext>
            </a:extLst>
          </p:cNvPr>
          <p:cNvSpPr txBox="1"/>
          <p:nvPr/>
        </p:nvSpPr>
        <p:spPr>
          <a:xfrm>
            <a:off x="5808566" y="2075910"/>
            <a:ext cx="3087448" cy="461665"/>
          </a:xfrm>
          <a:prstGeom prst="rect">
            <a:avLst/>
          </a:prstGeom>
          <a:noFill/>
        </p:spPr>
        <p:txBody>
          <a:bodyPr wrap="none" rtlCol="0">
            <a:spAutoFit/>
          </a:bodyPr>
          <a:lstStyle/>
          <a:p>
            <a:r>
              <a:rPr lang="en-US" sz="2400" dirty="0"/>
              <a:t>Real Web site structure</a:t>
            </a:r>
          </a:p>
        </p:txBody>
      </p:sp>
      <p:cxnSp>
        <p:nvCxnSpPr>
          <p:cNvPr id="47" name="Connettore 2 46">
            <a:extLst>
              <a:ext uri="{FF2B5EF4-FFF2-40B4-BE49-F238E27FC236}">
                <a16:creationId xmlns:a16="http://schemas.microsoft.com/office/drawing/2014/main" id="{9B797DE5-6A21-1342-AE47-1B2F0AFF4AE9}"/>
              </a:ext>
            </a:extLst>
          </p:cNvPr>
          <p:cNvCxnSpPr>
            <a:cxnSpLocks/>
          </p:cNvCxnSpPr>
          <p:nvPr/>
        </p:nvCxnSpPr>
        <p:spPr>
          <a:xfrm flipV="1">
            <a:off x="6164059" y="4807856"/>
            <a:ext cx="1867656" cy="262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5B1E5FDF-9174-034F-9021-610C1930EFB9}"/>
              </a:ext>
            </a:extLst>
          </p:cNvPr>
          <p:cNvCxnSpPr>
            <a:cxnSpLocks/>
          </p:cNvCxnSpPr>
          <p:nvPr/>
        </p:nvCxnSpPr>
        <p:spPr>
          <a:xfrm flipV="1">
            <a:off x="6164059" y="3297787"/>
            <a:ext cx="84848" cy="17726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Connettore 2 48">
            <a:extLst>
              <a:ext uri="{FF2B5EF4-FFF2-40B4-BE49-F238E27FC236}">
                <a16:creationId xmlns:a16="http://schemas.microsoft.com/office/drawing/2014/main" id="{56769801-D326-F944-BBBB-11735208ED14}"/>
              </a:ext>
            </a:extLst>
          </p:cNvPr>
          <p:cNvCxnSpPr>
            <a:cxnSpLocks/>
          </p:cNvCxnSpPr>
          <p:nvPr/>
        </p:nvCxnSpPr>
        <p:spPr>
          <a:xfrm flipV="1">
            <a:off x="6164059" y="4136962"/>
            <a:ext cx="160679" cy="9061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678310F9-2F27-ED47-B7B5-8FD1D2041942}"/>
              </a:ext>
            </a:extLst>
          </p:cNvPr>
          <p:cNvCxnSpPr>
            <a:cxnSpLocks/>
          </p:cNvCxnSpPr>
          <p:nvPr/>
        </p:nvCxnSpPr>
        <p:spPr>
          <a:xfrm flipV="1">
            <a:off x="4849539" y="5730360"/>
            <a:ext cx="63707" cy="2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Connettore 2 57">
            <a:extLst>
              <a:ext uri="{FF2B5EF4-FFF2-40B4-BE49-F238E27FC236}">
                <a16:creationId xmlns:a16="http://schemas.microsoft.com/office/drawing/2014/main" id="{984BA243-0336-BB47-97F1-2E8F1C95A2B0}"/>
              </a:ext>
            </a:extLst>
          </p:cNvPr>
          <p:cNvCxnSpPr>
            <a:cxnSpLocks/>
          </p:cNvCxnSpPr>
          <p:nvPr/>
        </p:nvCxnSpPr>
        <p:spPr>
          <a:xfrm flipV="1">
            <a:off x="4849539" y="5805241"/>
            <a:ext cx="497713" cy="440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Connettore 2 60">
            <a:extLst>
              <a:ext uri="{FF2B5EF4-FFF2-40B4-BE49-F238E27FC236}">
                <a16:creationId xmlns:a16="http://schemas.microsoft.com/office/drawing/2014/main" id="{5A059A8B-5DA0-814C-AFED-8D3FAC35634A}"/>
              </a:ext>
            </a:extLst>
          </p:cNvPr>
          <p:cNvCxnSpPr>
            <a:cxnSpLocks/>
          </p:cNvCxnSpPr>
          <p:nvPr/>
        </p:nvCxnSpPr>
        <p:spPr>
          <a:xfrm>
            <a:off x="4849539" y="5597278"/>
            <a:ext cx="959027" cy="6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Connettore 2 63">
            <a:extLst>
              <a:ext uri="{FF2B5EF4-FFF2-40B4-BE49-F238E27FC236}">
                <a16:creationId xmlns:a16="http://schemas.microsoft.com/office/drawing/2014/main" id="{9ABC8432-D02A-5D45-9B9D-E2656745DA83}"/>
              </a:ext>
            </a:extLst>
          </p:cNvPr>
          <p:cNvCxnSpPr>
            <a:cxnSpLocks/>
          </p:cNvCxnSpPr>
          <p:nvPr/>
        </p:nvCxnSpPr>
        <p:spPr>
          <a:xfrm flipV="1">
            <a:off x="5268781" y="5731502"/>
            <a:ext cx="63707" cy="2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Connettore 2 64">
            <a:extLst>
              <a:ext uri="{FF2B5EF4-FFF2-40B4-BE49-F238E27FC236}">
                <a16:creationId xmlns:a16="http://schemas.microsoft.com/office/drawing/2014/main" id="{B153AAFF-BE7B-D743-A14C-0CC7E6B4C708}"/>
              </a:ext>
            </a:extLst>
          </p:cNvPr>
          <p:cNvCxnSpPr>
            <a:cxnSpLocks/>
          </p:cNvCxnSpPr>
          <p:nvPr/>
        </p:nvCxnSpPr>
        <p:spPr>
          <a:xfrm flipV="1">
            <a:off x="5268781" y="5806383"/>
            <a:ext cx="497713" cy="440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Connettore 2 65">
            <a:extLst>
              <a:ext uri="{FF2B5EF4-FFF2-40B4-BE49-F238E27FC236}">
                <a16:creationId xmlns:a16="http://schemas.microsoft.com/office/drawing/2014/main" id="{939476D5-FB1D-834F-A6A3-0F50E5B3148C}"/>
              </a:ext>
            </a:extLst>
          </p:cNvPr>
          <p:cNvCxnSpPr>
            <a:cxnSpLocks/>
          </p:cNvCxnSpPr>
          <p:nvPr/>
        </p:nvCxnSpPr>
        <p:spPr>
          <a:xfrm>
            <a:off x="5268781" y="5598420"/>
            <a:ext cx="539785" cy="1263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Connettore 2 69">
            <a:extLst>
              <a:ext uri="{FF2B5EF4-FFF2-40B4-BE49-F238E27FC236}">
                <a16:creationId xmlns:a16="http://schemas.microsoft.com/office/drawing/2014/main" id="{F839DD6A-9DB9-7144-855F-92DF3619041E}"/>
              </a:ext>
            </a:extLst>
          </p:cNvPr>
          <p:cNvCxnSpPr>
            <a:cxnSpLocks/>
          </p:cNvCxnSpPr>
          <p:nvPr/>
        </p:nvCxnSpPr>
        <p:spPr>
          <a:xfrm flipV="1">
            <a:off x="6955832" y="5745651"/>
            <a:ext cx="63707" cy="2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1" name="Connettore 2 70">
            <a:extLst>
              <a:ext uri="{FF2B5EF4-FFF2-40B4-BE49-F238E27FC236}">
                <a16:creationId xmlns:a16="http://schemas.microsoft.com/office/drawing/2014/main" id="{729E038A-CDCA-CD46-8380-9AA692494083}"/>
              </a:ext>
            </a:extLst>
          </p:cNvPr>
          <p:cNvCxnSpPr>
            <a:cxnSpLocks/>
          </p:cNvCxnSpPr>
          <p:nvPr/>
        </p:nvCxnSpPr>
        <p:spPr>
          <a:xfrm flipV="1">
            <a:off x="6896198" y="5820532"/>
            <a:ext cx="497713" cy="440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2" name="Connettore 2 71">
            <a:extLst>
              <a:ext uri="{FF2B5EF4-FFF2-40B4-BE49-F238E27FC236}">
                <a16:creationId xmlns:a16="http://schemas.microsoft.com/office/drawing/2014/main" id="{76A9D853-FB2A-CB4E-B28C-0005F18AD5BB}"/>
              </a:ext>
            </a:extLst>
          </p:cNvPr>
          <p:cNvCxnSpPr>
            <a:cxnSpLocks/>
          </p:cNvCxnSpPr>
          <p:nvPr/>
        </p:nvCxnSpPr>
        <p:spPr>
          <a:xfrm>
            <a:off x="7944405" y="4724213"/>
            <a:ext cx="959027" cy="6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3" name="Connettore 2 72">
            <a:extLst>
              <a:ext uri="{FF2B5EF4-FFF2-40B4-BE49-F238E27FC236}">
                <a16:creationId xmlns:a16="http://schemas.microsoft.com/office/drawing/2014/main" id="{BAD96439-38C8-F94D-9612-363E92A34119}"/>
              </a:ext>
            </a:extLst>
          </p:cNvPr>
          <p:cNvCxnSpPr>
            <a:cxnSpLocks/>
          </p:cNvCxnSpPr>
          <p:nvPr/>
        </p:nvCxnSpPr>
        <p:spPr>
          <a:xfrm flipV="1">
            <a:off x="7315440" y="5746793"/>
            <a:ext cx="63707" cy="2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Connettore 2 73">
            <a:extLst>
              <a:ext uri="{FF2B5EF4-FFF2-40B4-BE49-F238E27FC236}">
                <a16:creationId xmlns:a16="http://schemas.microsoft.com/office/drawing/2014/main" id="{8FACD367-EF2A-DF4F-A2FF-87E0CF3E8691}"/>
              </a:ext>
            </a:extLst>
          </p:cNvPr>
          <p:cNvCxnSpPr>
            <a:cxnSpLocks/>
          </p:cNvCxnSpPr>
          <p:nvPr/>
        </p:nvCxnSpPr>
        <p:spPr>
          <a:xfrm flipV="1">
            <a:off x="7315440" y="5821674"/>
            <a:ext cx="497713" cy="440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5" name="Connettore 2 74">
            <a:extLst>
              <a:ext uri="{FF2B5EF4-FFF2-40B4-BE49-F238E27FC236}">
                <a16:creationId xmlns:a16="http://schemas.microsoft.com/office/drawing/2014/main" id="{E3FA90AB-26BF-4B4D-B3BD-7EE749F2B401}"/>
              </a:ext>
            </a:extLst>
          </p:cNvPr>
          <p:cNvCxnSpPr>
            <a:cxnSpLocks/>
          </p:cNvCxnSpPr>
          <p:nvPr/>
        </p:nvCxnSpPr>
        <p:spPr>
          <a:xfrm>
            <a:off x="7315440" y="5613711"/>
            <a:ext cx="539785" cy="1263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7" name="Connettore 2 76">
            <a:extLst>
              <a:ext uri="{FF2B5EF4-FFF2-40B4-BE49-F238E27FC236}">
                <a16:creationId xmlns:a16="http://schemas.microsoft.com/office/drawing/2014/main" id="{1D2C6A23-1756-3A46-BA44-286A37F359B6}"/>
              </a:ext>
            </a:extLst>
          </p:cNvPr>
          <p:cNvCxnSpPr>
            <a:cxnSpLocks/>
          </p:cNvCxnSpPr>
          <p:nvPr/>
        </p:nvCxnSpPr>
        <p:spPr>
          <a:xfrm flipV="1">
            <a:off x="7943746" y="4840062"/>
            <a:ext cx="497713" cy="440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8" name="Connettore 2 77">
            <a:extLst>
              <a:ext uri="{FF2B5EF4-FFF2-40B4-BE49-F238E27FC236}">
                <a16:creationId xmlns:a16="http://schemas.microsoft.com/office/drawing/2014/main" id="{A0FF5649-7078-6441-98EA-DF1A95797D4E}"/>
              </a:ext>
            </a:extLst>
          </p:cNvPr>
          <p:cNvCxnSpPr>
            <a:cxnSpLocks/>
          </p:cNvCxnSpPr>
          <p:nvPr/>
        </p:nvCxnSpPr>
        <p:spPr>
          <a:xfrm>
            <a:off x="7048598" y="5764969"/>
            <a:ext cx="959027" cy="6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9" name="Connettore 2 78">
            <a:extLst>
              <a:ext uri="{FF2B5EF4-FFF2-40B4-BE49-F238E27FC236}">
                <a16:creationId xmlns:a16="http://schemas.microsoft.com/office/drawing/2014/main" id="{B1C1BA72-925E-4046-B03A-89B32E2A81A6}"/>
              </a:ext>
            </a:extLst>
          </p:cNvPr>
          <p:cNvCxnSpPr>
            <a:cxnSpLocks/>
          </p:cNvCxnSpPr>
          <p:nvPr/>
        </p:nvCxnSpPr>
        <p:spPr>
          <a:xfrm flipV="1">
            <a:off x="7467840" y="5899193"/>
            <a:ext cx="63707" cy="2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0" name="Connettore 2 79">
            <a:extLst>
              <a:ext uri="{FF2B5EF4-FFF2-40B4-BE49-F238E27FC236}">
                <a16:creationId xmlns:a16="http://schemas.microsoft.com/office/drawing/2014/main" id="{98F33409-B488-2D44-B6F7-C7F14FECE30F}"/>
              </a:ext>
            </a:extLst>
          </p:cNvPr>
          <p:cNvCxnSpPr>
            <a:cxnSpLocks/>
          </p:cNvCxnSpPr>
          <p:nvPr/>
        </p:nvCxnSpPr>
        <p:spPr>
          <a:xfrm flipV="1">
            <a:off x="8375998" y="4862615"/>
            <a:ext cx="497713" cy="440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1" name="Connettore 2 80">
            <a:extLst>
              <a:ext uri="{FF2B5EF4-FFF2-40B4-BE49-F238E27FC236}">
                <a16:creationId xmlns:a16="http://schemas.microsoft.com/office/drawing/2014/main" id="{72DA2C9B-5758-804C-8FDA-6900DA988A90}"/>
              </a:ext>
            </a:extLst>
          </p:cNvPr>
          <p:cNvCxnSpPr>
            <a:cxnSpLocks/>
          </p:cNvCxnSpPr>
          <p:nvPr/>
        </p:nvCxnSpPr>
        <p:spPr>
          <a:xfrm>
            <a:off x="7467840" y="5766111"/>
            <a:ext cx="539785" cy="1263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2" name="Connettore 2 81">
            <a:extLst>
              <a:ext uri="{FF2B5EF4-FFF2-40B4-BE49-F238E27FC236}">
                <a16:creationId xmlns:a16="http://schemas.microsoft.com/office/drawing/2014/main" id="{033FF0BA-0695-8748-9A7E-3F0F4EEFCE76}"/>
              </a:ext>
            </a:extLst>
          </p:cNvPr>
          <p:cNvCxnSpPr>
            <a:cxnSpLocks/>
          </p:cNvCxnSpPr>
          <p:nvPr/>
        </p:nvCxnSpPr>
        <p:spPr>
          <a:xfrm flipV="1">
            <a:off x="7108232" y="5898051"/>
            <a:ext cx="63707" cy="2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3" name="Connettore 2 82">
            <a:extLst>
              <a:ext uri="{FF2B5EF4-FFF2-40B4-BE49-F238E27FC236}">
                <a16:creationId xmlns:a16="http://schemas.microsoft.com/office/drawing/2014/main" id="{6A9CAF7C-BFA9-9E4A-9B8D-AD7DB7592444}"/>
              </a:ext>
            </a:extLst>
          </p:cNvPr>
          <p:cNvCxnSpPr>
            <a:cxnSpLocks/>
          </p:cNvCxnSpPr>
          <p:nvPr/>
        </p:nvCxnSpPr>
        <p:spPr>
          <a:xfrm flipV="1">
            <a:off x="5878033" y="4719618"/>
            <a:ext cx="497713" cy="440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4" name="Connettore 2 83">
            <a:extLst>
              <a:ext uri="{FF2B5EF4-FFF2-40B4-BE49-F238E27FC236}">
                <a16:creationId xmlns:a16="http://schemas.microsoft.com/office/drawing/2014/main" id="{CBB6D64D-3CD7-104D-B952-71E81B90A199}"/>
              </a:ext>
            </a:extLst>
          </p:cNvPr>
          <p:cNvCxnSpPr>
            <a:cxnSpLocks/>
          </p:cNvCxnSpPr>
          <p:nvPr/>
        </p:nvCxnSpPr>
        <p:spPr>
          <a:xfrm flipV="1">
            <a:off x="7467840" y="5899193"/>
            <a:ext cx="63707" cy="2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5" name="Connettore 2 84">
            <a:extLst>
              <a:ext uri="{FF2B5EF4-FFF2-40B4-BE49-F238E27FC236}">
                <a16:creationId xmlns:a16="http://schemas.microsoft.com/office/drawing/2014/main" id="{26F62B24-BBC9-6442-8F93-8E171A787175}"/>
              </a:ext>
            </a:extLst>
          </p:cNvPr>
          <p:cNvCxnSpPr>
            <a:cxnSpLocks/>
          </p:cNvCxnSpPr>
          <p:nvPr/>
        </p:nvCxnSpPr>
        <p:spPr>
          <a:xfrm flipV="1">
            <a:off x="6292531" y="4840062"/>
            <a:ext cx="497713" cy="440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Connettore 2 85">
            <a:extLst>
              <a:ext uri="{FF2B5EF4-FFF2-40B4-BE49-F238E27FC236}">
                <a16:creationId xmlns:a16="http://schemas.microsoft.com/office/drawing/2014/main" id="{A48E069A-31CF-6B41-A0E1-761642435ADD}"/>
              </a:ext>
            </a:extLst>
          </p:cNvPr>
          <p:cNvCxnSpPr>
            <a:cxnSpLocks/>
          </p:cNvCxnSpPr>
          <p:nvPr/>
        </p:nvCxnSpPr>
        <p:spPr>
          <a:xfrm>
            <a:off x="7467840" y="5766111"/>
            <a:ext cx="539785" cy="1263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7" name="Connettore 2 86">
            <a:extLst>
              <a:ext uri="{FF2B5EF4-FFF2-40B4-BE49-F238E27FC236}">
                <a16:creationId xmlns:a16="http://schemas.microsoft.com/office/drawing/2014/main" id="{54FD1EBC-2F0F-3D4E-914A-2CE2AF75B67D}"/>
              </a:ext>
            </a:extLst>
          </p:cNvPr>
          <p:cNvCxnSpPr>
            <a:cxnSpLocks/>
          </p:cNvCxnSpPr>
          <p:nvPr/>
        </p:nvCxnSpPr>
        <p:spPr>
          <a:xfrm>
            <a:off x="7200998" y="5917369"/>
            <a:ext cx="959027" cy="6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9" name="Connettore 2 88">
            <a:extLst>
              <a:ext uri="{FF2B5EF4-FFF2-40B4-BE49-F238E27FC236}">
                <a16:creationId xmlns:a16="http://schemas.microsoft.com/office/drawing/2014/main" id="{808B5418-AED2-0943-BC38-32299C7847B5}"/>
              </a:ext>
            </a:extLst>
          </p:cNvPr>
          <p:cNvCxnSpPr>
            <a:cxnSpLocks/>
          </p:cNvCxnSpPr>
          <p:nvPr/>
        </p:nvCxnSpPr>
        <p:spPr>
          <a:xfrm>
            <a:off x="5900773" y="4864792"/>
            <a:ext cx="539785" cy="1263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3" name="Connettore 2 102">
            <a:extLst>
              <a:ext uri="{FF2B5EF4-FFF2-40B4-BE49-F238E27FC236}">
                <a16:creationId xmlns:a16="http://schemas.microsoft.com/office/drawing/2014/main" id="{66EA49E3-39D1-C743-8A68-BC7AF35E21C0}"/>
              </a:ext>
            </a:extLst>
          </p:cNvPr>
          <p:cNvCxnSpPr>
            <a:cxnSpLocks/>
          </p:cNvCxnSpPr>
          <p:nvPr/>
        </p:nvCxnSpPr>
        <p:spPr>
          <a:xfrm flipV="1">
            <a:off x="3839072" y="4707310"/>
            <a:ext cx="63707" cy="2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F6C9ECB2-3295-7049-A7D1-0F7D95F54AF2}"/>
              </a:ext>
            </a:extLst>
          </p:cNvPr>
          <p:cNvCxnSpPr>
            <a:cxnSpLocks/>
          </p:cNvCxnSpPr>
          <p:nvPr/>
        </p:nvCxnSpPr>
        <p:spPr>
          <a:xfrm flipV="1">
            <a:off x="3779438" y="4782191"/>
            <a:ext cx="497713" cy="440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5" name="Connettore 2 104">
            <a:extLst>
              <a:ext uri="{FF2B5EF4-FFF2-40B4-BE49-F238E27FC236}">
                <a16:creationId xmlns:a16="http://schemas.microsoft.com/office/drawing/2014/main" id="{470EC743-46EC-4A45-A134-A89E15D03A8C}"/>
              </a:ext>
            </a:extLst>
          </p:cNvPr>
          <p:cNvCxnSpPr>
            <a:cxnSpLocks/>
          </p:cNvCxnSpPr>
          <p:nvPr/>
        </p:nvCxnSpPr>
        <p:spPr>
          <a:xfrm flipV="1">
            <a:off x="4198680" y="4708452"/>
            <a:ext cx="63707" cy="2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6" name="Connettore 2 105">
            <a:extLst>
              <a:ext uri="{FF2B5EF4-FFF2-40B4-BE49-F238E27FC236}">
                <a16:creationId xmlns:a16="http://schemas.microsoft.com/office/drawing/2014/main" id="{9D60ED75-CDA4-1E4E-B328-93C5F1B86C98}"/>
              </a:ext>
            </a:extLst>
          </p:cNvPr>
          <p:cNvCxnSpPr>
            <a:cxnSpLocks/>
          </p:cNvCxnSpPr>
          <p:nvPr/>
        </p:nvCxnSpPr>
        <p:spPr>
          <a:xfrm flipV="1">
            <a:off x="4198680" y="4783333"/>
            <a:ext cx="497713" cy="440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7" name="Connettore 2 106">
            <a:extLst>
              <a:ext uri="{FF2B5EF4-FFF2-40B4-BE49-F238E27FC236}">
                <a16:creationId xmlns:a16="http://schemas.microsoft.com/office/drawing/2014/main" id="{B98FB6F9-80AD-4844-B257-A4632B92A377}"/>
              </a:ext>
            </a:extLst>
          </p:cNvPr>
          <p:cNvCxnSpPr>
            <a:cxnSpLocks/>
          </p:cNvCxnSpPr>
          <p:nvPr/>
        </p:nvCxnSpPr>
        <p:spPr>
          <a:xfrm>
            <a:off x="4198680" y="4575370"/>
            <a:ext cx="539785" cy="1263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8" name="Connettore 2 107">
            <a:extLst>
              <a:ext uri="{FF2B5EF4-FFF2-40B4-BE49-F238E27FC236}">
                <a16:creationId xmlns:a16="http://schemas.microsoft.com/office/drawing/2014/main" id="{A9DC389B-4E07-D045-8036-39C03D7A7358}"/>
              </a:ext>
            </a:extLst>
          </p:cNvPr>
          <p:cNvCxnSpPr>
            <a:cxnSpLocks/>
          </p:cNvCxnSpPr>
          <p:nvPr/>
        </p:nvCxnSpPr>
        <p:spPr>
          <a:xfrm>
            <a:off x="3931838" y="4726628"/>
            <a:ext cx="959027" cy="6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9" name="Connettore 2 108">
            <a:extLst>
              <a:ext uri="{FF2B5EF4-FFF2-40B4-BE49-F238E27FC236}">
                <a16:creationId xmlns:a16="http://schemas.microsoft.com/office/drawing/2014/main" id="{E8546E1C-9997-064C-8983-8CED648DE7BC}"/>
              </a:ext>
            </a:extLst>
          </p:cNvPr>
          <p:cNvCxnSpPr>
            <a:cxnSpLocks/>
          </p:cNvCxnSpPr>
          <p:nvPr/>
        </p:nvCxnSpPr>
        <p:spPr>
          <a:xfrm flipV="1">
            <a:off x="4351080" y="4860852"/>
            <a:ext cx="63707" cy="2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0" name="Connettore 2 109">
            <a:extLst>
              <a:ext uri="{FF2B5EF4-FFF2-40B4-BE49-F238E27FC236}">
                <a16:creationId xmlns:a16="http://schemas.microsoft.com/office/drawing/2014/main" id="{7DECEB25-2FBA-1D48-82FB-44A6E9928932}"/>
              </a:ext>
            </a:extLst>
          </p:cNvPr>
          <p:cNvCxnSpPr>
            <a:cxnSpLocks/>
          </p:cNvCxnSpPr>
          <p:nvPr/>
        </p:nvCxnSpPr>
        <p:spPr>
          <a:xfrm>
            <a:off x="4351080" y="4727770"/>
            <a:ext cx="539785" cy="1263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1" name="Connettore 2 110">
            <a:extLst>
              <a:ext uri="{FF2B5EF4-FFF2-40B4-BE49-F238E27FC236}">
                <a16:creationId xmlns:a16="http://schemas.microsoft.com/office/drawing/2014/main" id="{AC4E22BB-C198-974E-BD55-93AC3006D6AF}"/>
              </a:ext>
            </a:extLst>
          </p:cNvPr>
          <p:cNvCxnSpPr>
            <a:cxnSpLocks/>
          </p:cNvCxnSpPr>
          <p:nvPr/>
        </p:nvCxnSpPr>
        <p:spPr>
          <a:xfrm flipV="1">
            <a:off x="3991472" y="4859710"/>
            <a:ext cx="63707" cy="2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2" name="Connettore 2 111">
            <a:extLst>
              <a:ext uri="{FF2B5EF4-FFF2-40B4-BE49-F238E27FC236}">
                <a16:creationId xmlns:a16="http://schemas.microsoft.com/office/drawing/2014/main" id="{09324F26-5CCA-3940-A0E6-DBEAAFACE815}"/>
              </a:ext>
            </a:extLst>
          </p:cNvPr>
          <p:cNvCxnSpPr>
            <a:cxnSpLocks/>
          </p:cNvCxnSpPr>
          <p:nvPr/>
        </p:nvCxnSpPr>
        <p:spPr>
          <a:xfrm flipV="1">
            <a:off x="4351080" y="4860852"/>
            <a:ext cx="63707" cy="2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3" name="Connettore 2 112">
            <a:extLst>
              <a:ext uri="{FF2B5EF4-FFF2-40B4-BE49-F238E27FC236}">
                <a16:creationId xmlns:a16="http://schemas.microsoft.com/office/drawing/2014/main" id="{E427F45E-CE47-3845-9824-E4FB5BCE0C53}"/>
              </a:ext>
            </a:extLst>
          </p:cNvPr>
          <p:cNvCxnSpPr>
            <a:cxnSpLocks/>
          </p:cNvCxnSpPr>
          <p:nvPr/>
        </p:nvCxnSpPr>
        <p:spPr>
          <a:xfrm>
            <a:off x="4351080" y="4727770"/>
            <a:ext cx="539785" cy="1263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4" name="Connettore 2 113">
            <a:extLst>
              <a:ext uri="{FF2B5EF4-FFF2-40B4-BE49-F238E27FC236}">
                <a16:creationId xmlns:a16="http://schemas.microsoft.com/office/drawing/2014/main" id="{4AE849A4-9C35-254A-AD93-4D54553343A5}"/>
              </a:ext>
            </a:extLst>
          </p:cNvPr>
          <p:cNvCxnSpPr>
            <a:cxnSpLocks/>
          </p:cNvCxnSpPr>
          <p:nvPr/>
        </p:nvCxnSpPr>
        <p:spPr>
          <a:xfrm>
            <a:off x="4084238" y="4879028"/>
            <a:ext cx="959027" cy="6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5" name="Connettore 2 114">
            <a:extLst>
              <a:ext uri="{FF2B5EF4-FFF2-40B4-BE49-F238E27FC236}">
                <a16:creationId xmlns:a16="http://schemas.microsoft.com/office/drawing/2014/main" id="{FFA16C88-5A66-DE40-B5BA-78B831ED0DB2}"/>
              </a:ext>
            </a:extLst>
          </p:cNvPr>
          <p:cNvCxnSpPr>
            <a:cxnSpLocks/>
          </p:cNvCxnSpPr>
          <p:nvPr/>
        </p:nvCxnSpPr>
        <p:spPr>
          <a:xfrm flipV="1">
            <a:off x="7964324" y="4774089"/>
            <a:ext cx="63707" cy="2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6" name="Connettore 2 115">
            <a:extLst>
              <a:ext uri="{FF2B5EF4-FFF2-40B4-BE49-F238E27FC236}">
                <a16:creationId xmlns:a16="http://schemas.microsoft.com/office/drawing/2014/main" id="{F8DA5E2F-A8C4-AB42-89A4-4366F36CCDBF}"/>
              </a:ext>
            </a:extLst>
          </p:cNvPr>
          <p:cNvCxnSpPr>
            <a:cxnSpLocks/>
          </p:cNvCxnSpPr>
          <p:nvPr/>
        </p:nvCxnSpPr>
        <p:spPr>
          <a:xfrm flipV="1">
            <a:off x="7904690" y="4848970"/>
            <a:ext cx="497713" cy="440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7" name="Connettore 2 116">
            <a:extLst>
              <a:ext uri="{FF2B5EF4-FFF2-40B4-BE49-F238E27FC236}">
                <a16:creationId xmlns:a16="http://schemas.microsoft.com/office/drawing/2014/main" id="{E02F5D68-7CF5-9644-9A31-0D5F7C3CC79E}"/>
              </a:ext>
            </a:extLst>
          </p:cNvPr>
          <p:cNvCxnSpPr>
            <a:cxnSpLocks/>
          </p:cNvCxnSpPr>
          <p:nvPr/>
        </p:nvCxnSpPr>
        <p:spPr>
          <a:xfrm flipV="1">
            <a:off x="8323932" y="4775231"/>
            <a:ext cx="63707" cy="2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8" name="Connettore 2 117">
            <a:extLst>
              <a:ext uri="{FF2B5EF4-FFF2-40B4-BE49-F238E27FC236}">
                <a16:creationId xmlns:a16="http://schemas.microsoft.com/office/drawing/2014/main" id="{2E0E9171-6DF5-7341-BF3A-D9420FA75F16}"/>
              </a:ext>
            </a:extLst>
          </p:cNvPr>
          <p:cNvCxnSpPr>
            <a:cxnSpLocks/>
          </p:cNvCxnSpPr>
          <p:nvPr/>
        </p:nvCxnSpPr>
        <p:spPr>
          <a:xfrm flipV="1">
            <a:off x="8323932" y="4850112"/>
            <a:ext cx="497713" cy="440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9" name="Connettore 2 118">
            <a:extLst>
              <a:ext uri="{FF2B5EF4-FFF2-40B4-BE49-F238E27FC236}">
                <a16:creationId xmlns:a16="http://schemas.microsoft.com/office/drawing/2014/main" id="{A83381B4-D00A-E044-B0EF-5836628A6E40}"/>
              </a:ext>
            </a:extLst>
          </p:cNvPr>
          <p:cNvCxnSpPr>
            <a:cxnSpLocks/>
          </p:cNvCxnSpPr>
          <p:nvPr/>
        </p:nvCxnSpPr>
        <p:spPr>
          <a:xfrm>
            <a:off x="8323932" y="4642149"/>
            <a:ext cx="539785" cy="1263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0" name="Connettore 2 119">
            <a:extLst>
              <a:ext uri="{FF2B5EF4-FFF2-40B4-BE49-F238E27FC236}">
                <a16:creationId xmlns:a16="http://schemas.microsoft.com/office/drawing/2014/main" id="{6B7545E4-A30E-144F-837A-4C1DC2D0EAA2}"/>
              </a:ext>
            </a:extLst>
          </p:cNvPr>
          <p:cNvCxnSpPr>
            <a:cxnSpLocks/>
          </p:cNvCxnSpPr>
          <p:nvPr/>
        </p:nvCxnSpPr>
        <p:spPr>
          <a:xfrm>
            <a:off x="8057090" y="4793407"/>
            <a:ext cx="959027" cy="6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1" name="Connettore 2 120">
            <a:extLst>
              <a:ext uri="{FF2B5EF4-FFF2-40B4-BE49-F238E27FC236}">
                <a16:creationId xmlns:a16="http://schemas.microsoft.com/office/drawing/2014/main" id="{1AB3DDB9-8653-F241-843F-1E046D2F9E31}"/>
              </a:ext>
            </a:extLst>
          </p:cNvPr>
          <p:cNvCxnSpPr>
            <a:cxnSpLocks/>
          </p:cNvCxnSpPr>
          <p:nvPr/>
        </p:nvCxnSpPr>
        <p:spPr>
          <a:xfrm flipV="1">
            <a:off x="8476332" y="4927631"/>
            <a:ext cx="63707" cy="2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2" name="Connettore 2 121">
            <a:extLst>
              <a:ext uri="{FF2B5EF4-FFF2-40B4-BE49-F238E27FC236}">
                <a16:creationId xmlns:a16="http://schemas.microsoft.com/office/drawing/2014/main" id="{E0650237-E1CC-D445-94D8-A9A3E04B1E68}"/>
              </a:ext>
            </a:extLst>
          </p:cNvPr>
          <p:cNvCxnSpPr>
            <a:cxnSpLocks/>
          </p:cNvCxnSpPr>
          <p:nvPr/>
        </p:nvCxnSpPr>
        <p:spPr>
          <a:xfrm>
            <a:off x="8476332" y="4794549"/>
            <a:ext cx="539785" cy="1263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3" name="Connettore 2 122">
            <a:extLst>
              <a:ext uri="{FF2B5EF4-FFF2-40B4-BE49-F238E27FC236}">
                <a16:creationId xmlns:a16="http://schemas.microsoft.com/office/drawing/2014/main" id="{47A807D8-8D4B-F64B-816F-A72B9AF7D1ED}"/>
              </a:ext>
            </a:extLst>
          </p:cNvPr>
          <p:cNvCxnSpPr>
            <a:cxnSpLocks/>
          </p:cNvCxnSpPr>
          <p:nvPr/>
        </p:nvCxnSpPr>
        <p:spPr>
          <a:xfrm flipV="1">
            <a:off x="8116724" y="4926489"/>
            <a:ext cx="63707" cy="2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4" name="Connettore 2 123">
            <a:extLst>
              <a:ext uri="{FF2B5EF4-FFF2-40B4-BE49-F238E27FC236}">
                <a16:creationId xmlns:a16="http://schemas.microsoft.com/office/drawing/2014/main" id="{3AE79937-9528-2A44-A6E6-9726F55D6373}"/>
              </a:ext>
            </a:extLst>
          </p:cNvPr>
          <p:cNvCxnSpPr>
            <a:cxnSpLocks/>
          </p:cNvCxnSpPr>
          <p:nvPr/>
        </p:nvCxnSpPr>
        <p:spPr>
          <a:xfrm flipV="1">
            <a:off x="8476332" y="4927631"/>
            <a:ext cx="63707" cy="2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5" name="Connettore 2 124">
            <a:extLst>
              <a:ext uri="{FF2B5EF4-FFF2-40B4-BE49-F238E27FC236}">
                <a16:creationId xmlns:a16="http://schemas.microsoft.com/office/drawing/2014/main" id="{231562E1-AB5D-9F45-9E73-49FFC8E77C78}"/>
              </a:ext>
            </a:extLst>
          </p:cNvPr>
          <p:cNvCxnSpPr>
            <a:cxnSpLocks/>
          </p:cNvCxnSpPr>
          <p:nvPr/>
        </p:nvCxnSpPr>
        <p:spPr>
          <a:xfrm>
            <a:off x="8476332" y="4794549"/>
            <a:ext cx="539785" cy="1263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6" name="Connettore 2 125">
            <a:extLst>
              <a:ext uri="{FF2B5EF4-FFF2-40B4-BE49-F238E27FC236}">
                <a16:creationId xmlns:a16="http://schemas.microsoft.com/office/drawing/2014/main" id="{4FA2B581-87A3-994B-8F7E-581A715E4B6A}"/>
              </a:ext>
            </a:extLst>
          </p:cNvPr>
          <p:cNvCxnSpPr>
            <a:cxnSpLocks/>
          </p:cNvCxnSpPr>
          <p:nvPr/>
        </p:nvCxnSpPr>
        <p:spPr>
          <a:xfrm>
            <a:off x="8209490" y="4945807"/>
            <a:ext cx="959027" cy="6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93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8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8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0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0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0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0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0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1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1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1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13"/>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14"/>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1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16"/>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17"/>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18"/>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19"/>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20"/>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21"/>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22"/>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23"/>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2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25"/>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B7EE93-36AC-FF4C-ADD3-CA7619A1CF8B}"/>
              </a:ext>
            </a:extLst>
          </p:cNvPr>
          <p:cNvSpPr>
            <a:spLocks noGrp="1"/>
          </p:cNvSpPr>
          <p:nvPr>
            <p:ph type="title"/>
          </p:nvPr>
        </p:nvSpPr>
        <p:spPr/>
        <p:txBody>
          <a:bodyPr/>
          <a:lstStyle/>
          <a:p>
            <a:r>
              <a:rPr lang="en-US" dirty="0"/>
              <a:t>Source Discovery on the Web</a:t>
            </a:r>
          </a:p>
        </p:txBody>
      </p:sp>
      <p:sp>
        <p:nvSpPr>
          <p:cNvPr id="3" name="Segnaposto contenuto 2">
            <a:extLst>
              <a:ext uri="{FF2B5EF4-FFF2-40B4-BE49-F238E27FC236}">
                <a16:creationId xmlns:a16="http://schemas.microsoft.com/office/drawing/2014/main" id="{7B59ED1C-AADD-F04A-852A-288CE3D6F132}"/>
              </a:ext>
            </a:extLst>
          </p:cNvPr>
          <p:cNvSpPr>
            <a:spLocks noGrp="1"/>
          </p:cNvSpPr>
          <p:nvPr>
            <p:ph idx="1"/>
          </p:nvPr>
        </p:nvSpPr>
        <p:spPr>
          <a:xfrm>
            <a:off x="838200" y="1825625"/>
            <a:ext cx="5741502" cy="4351338"/>
          </a:xfrm>
        </p:spPr>
        <p:txBody>
          <a:bodyPr>
            <a:normAutofit/>
          </a:bodyPr>
          <a:lstStyle/>
          <a:p>
            <a:r>
              <a:rPr lang="en-US" dirty="0"/>
              <a:t>Three main tasks:</a:t>
            </a:r>
          </a:p>
          <a:p>
            <a:pPr lvl="1"/>
            <a:r>
              <a:rPr lang="en-US" dirty="0">
                <a:solidFill>
                  <a:schemeClr val="bg1">
                    <a:lumMod val="75000"/>
                  </a:schemeClr>
                </a:solidFill>
              </a:rPr>
              <a:t>Web site discovery</a:t>
            </a:r>
          </a:p>
          <a:p>
            <a:pPr lvl="2"/>
            <a:r>
              <a:rPr lang="en-US" dirty="0">
                <a:solidFill>
                  <a:schemeClr val="bg1">
                    <a:lumMod val="75000"/>
                  </a:schemeClr>
                </a:solidFill>
              </a:rPr>
              <a:t>Goal: in the wild web, </a:t>
            </a:r>
            <a:br>
              <a:rPr lang="en-US" dirty="0">
                <a:solidFill>
                  <a:schemeClr val="bg1">
                    <a:lumMod val="75000"/>
                  </a:schemeClr>
                </a:solidFill>
              </a:rPr>
            </a:br>
            <a:r>
              <a:rPr lang="en-US" dirty="0">
                <a:solidFill>
                  <a:schemeClr val="bg1">
                    <a:lumMod val="75000"/>
                  </a:schemeClr>
                </a:solidFill>
              </a:rPr>
              <a:t>find web sites containing entity pages that achieve our information need</a:t>
            </a:r>
          </a:p>
          <a:p>
            <a:pPr lvl="1"/>
            <a:r>
              <a:rPr lang="en-US" dirty="0">
                <a:solidFill>
                  <a:schemeClr val="bg1">
                    <a:lumMod val="75000"/>
                  </a:schemeClr>
                </a:solidFill>
              </a:rPr>
              <a:t>Page discovery</a:t>
            </a:r>
          </a:p>
          <a:p>
            <a:pPr lvl="2"/>
            <a:r>
              <a:rPr lang="en-US" dirty="0">
                <a:solidFill>
                  <a:schemeClr val="bg1">
                    <a:lumMod val="75000"/>
                  </a:schemeClr>
                </a:solidFill>
              </a:rPr>
              <a:t>Goal: within a website, </a:t>
            </a:r>
            <a:br>
              <a:rPr lang="en-US" dirty="0">
                <a:solidFill>
                  <a:schemeClr val="bg1">
                    <a:lumMod val="75000"/>
                  </a:schemeClr>
                </a:solidFill>
              </a:rPr>
            </a:br>
            <a:r>
              <a:rPr lang="en-US" dirty="0">
                <a:solidFill>
                  <a:schemeClr val="bg1">
                    <a:lumMod val="75000"/>
                  </a:schemeClr>
                </a:solidFill>
              </a:rPr>
              <a:t>select entity pages that achieve our information need</a:t>
            </a:r>
          </a:p>
          <a:p>
            <a:pPr lvl="1"/>
            <a:r>
              <a:rPr lang="en-US" dirty="0"/>
              <a:t>Data discovery</a:t>
            </a:r>
          </a:p>
          <a:p>
            <a:pPr lvl="2"/>
            <a:r>
              <a:rPr lang="en-US" dirty="0"/>
              <a:t>Goal: within an entity page, </a:t>
            </a:r>
            <a:br>
              <a:rPr lang="en-US" dirty="0"/>
            </a:br>
            <a:r>
              <a:rPr lang="en-US" dirty="0"/>
              <a:t>identify the region that contains data that achieve our information need</a:t>
            </a:r>
          </a:p>
          <a:p>
            <a:pPr lvl="1"/>
            <a:endParaRPr lang="en-US" dirty="0"/>
          </a:p>
        </p:txBody>
      </p:sp>
      <p:sp>
        <p:nvSpPr>
          <p:cNvPr id="4" name="Rettangolo con angoli arrotondati 3">
            <a:extLst>
              <a:ext uri="{FF2B5EF4-FFF2-40B4-BE49-F238E27FC236}">
                <a16:creationId xmlns:a16="http://schemas.microsoft.com/office/drawing/2014/main" id="{9C4D75FB-50B9-1E4D-A040-FF155F0C71C4}"/>
              </a:ext>
            </a:extLst>
          </p:cNvPr>
          <p:cNvSpPr/>
          <p:nvPr/>
        </p:nvSpPr>
        <p:spPr>
          <a:xfrm>
            <a:off x="8130208" y="2334039"/>
            <a:ext cx="2236305" cy="799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Site Discovery</a:t>
            </a:r>
          </a:p>
        </p:txBody>
      </p:sp>
      <p:sp>
        <p:nvSpPr>
          <p:cNvPr id="5" name="Rettangolo con angoli arrotondati 4">
            <a:extLst>
              <a:ext uri="{FF2B5EF4-FFF2-40B4-BE49-F238E27FC236}">
                <a16:creationId xmlns:a16="http://schemas.microsoft.com/office/drawing/2014/main" id="{5FC84A13-0BF6-B449-B247-B7F4C25D1BF1}"/>
              </a:ext>
            </a:extLst>
          </p:cNvPr>
          <p:cNvSpPr/>
          <p:nvPr/>
        </p:nvSpPr>
        <p:spPr>
          <a:xfrm>
            <a:off x="8130208" y="3855554"/>
            <a:ext cx="2236305" cy="799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Page Discovery</a:t>
            </a:r>
          </a:p>
        </p:txBody>
      </p:sp>
      <p:sp>
        <p:nvSpPr>
          <p:cNvPr id="6" name="Rettangolo con angoli arrotondati 5">
            <a:extLst>
              <a:ext uri="{FF2B5EF4-FFF2-40B4-BE49-F238E27FC236}">
                <a16:creationId xmlns:a16="http://schemas.microsoft.com/office/drawing/2014/main" id="{1FCA3616-D2F3-EC4F-8367-70AB9B7BF93C}"/>
              </a:ext>
            </a:extLst>
          </p:cNvPr>
          <p:cNvSpPr/>
          <p:nvPr/>
        </p:nvSpPr>
        <p:spPr>
          <a:xfrm>
            <a:off x="8130208" y="5377070"/>
            <a:ext cx="2236305" cy="799893"/>
          </a:xfrm>
          <a:prstGeom prst="roundRect">
            <a:avLst/>
          </a:prstGeom>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Discovery</a:t>
            </a:r>
          </a:p>
        </p:txBody>
      </p:sp>
      <p:cxnSp>
        <p:nvCxnSpPr>
          <p:cNvPr id="8" name="Connettore 2 7">
            <a:extLst>
              <a:ext uri="{FF2B5EF4-FFF2-40B4-BE49-F238E27FC236}">
                <a16:creationId xmlns:a16="http://schemas.microsoft.com/office/drawing/2014/main" id="{7B55D35F-59B1-004F-95CF-A3C26DD201FE}"/>
              </a:ext>
            </a:extLst>
          </p:cNvPr>
          <p:cNvCxnSpPr>
            <a:cxnSpLocks/>
            <a:stCxn id="4" idx="2"/>
            <a:endCxn id="5" idx="0"/>
          </p:cNvCxnSpPr>
          <p:nvPr/>
        </p:nvCxnSpPr>
        <p:spPr>
          <a:xfrm>
            <a:off x="9248361" y="3133932"/>
            <a:ext cx="0" cy="721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BD40E84A-266C-A244-83EE-F2B272958E85}"/>
              </a:ext>
            </a:extLst>
          </p:cNvPr>
          <p:cNvCxnSpPr>
            <a:cxnSpLocks/>
            <a:stCxn id="5" idx="2"/>
            <a:endCxn id="6" idx="0"/>
          </p:cNvCxnSpPr>
          <p:nvPr/>
        </p:nvCxnSpPr>
        <p:spPr>
          <a:xfrm>
            <a:off x="9248361" y="4655447"/>
            <a:ext cx="0" cy="721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4592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3E1DC2-016D-7A48-B35C-2A0600D25090}"/>
              </a:ext>
            </a:extLst>
          </p:cNvPr>
          <p:cNvSpPr>
            <a:spLocks noGrp="1"/>
          </p:cNvSpPr>
          <p:nvPr>
            <p:ph type="title"/>
          </p:nvPr>
        </p:nvSpPr>
        <p:spPr/>
        <p:txBody>
          <a:bodyPr/>
          <a:lstStyle/>
          <a:p>
            <a:r>
              <a:rPr lang="en-US" dirty="0"/>
              <a:t>Data discovery</a:t>
            </a:r>
          </a:p>
        </p:txBody>
      </p:sp>
      <p:sp>
        <p:nvSpPr>
          <p:cNvPr id="3" name="Segnaposto contenuto 2">
            <a:extLst>
              <a:ext uri="{FF2B5EF4-FFF2-40B4-BE49-F238E27FC236}">
                <a16:creationId xmlns:a16="http://schemas.microsoft.com/office/drawing/2014/main" id="{9E4AA39E-9CDD-564B-9AD3-70FCA42A2386}"/>
              </a:ext>
            </a:extLst>
          </p:cNvPr>
          <p:cNvSpPr>
            <a:spLocks noGrp="1"/>
          </p:cNvSpPr>
          <p:nvPr>
            <p:ph idx="1"/>
          </p:nvPr>
        </p:nvSpPr>
        <p:spPr/>
        <p:txBody>
          <a:bodyPr/>
          <a:lstStyle/>
          <a:p>
            <a:r>
              <a:rPr lang="en-US" dirty="0"/>
              <a:t>Challenges: </a:t>
            </a:r>
          </a:p>
          <a:p>
            <a:pPr lvl="1"/>
            <a:r>
              <a:rPr lang="en-US" dirty="0"/>
              <a:t>entity pages contain a lot of useful info</a:t>
            </a:r>
          </a:p>
          <a:p>
            <a:pPr lvl="1"/>
            <a:r>
              <a:rPr lang="en-US" dirty="0"/>
              <a:t>many pages contains regions that are out of our target</a:t>
            </a:r>
          </a:p>
          <a:p>
            <a:r>
              <a:rPr lang="en-US" dirty="0"/>
              <a:t>Opportunities:</a:t>
            </a:r>
          </a:p>
          <a:p>
            <a:pPr lvl="1"/>
            <a:r>
              <a:rPr lang="en-US" dirty="0"/>
              <a:t>Data intensive web sites have structured pages</a:t>
            </a:r>
          </a:p>
          <a:p>
            <a:endParaRPr lang="en-US" dirty="0"/>
          </a:p>
        </p:txBody>
      </p:sp>
      <p:sp>
        <p:nvSpPr>
          <p:cNvPr id="4" name="CasellaDiTesto 3">
            <a:extLst>
              <a:ext uri="{FF2B5EF4-FFF2-40B4-BE49-F238E27FC236}">
                <a16:creationId xmlns:a16="http://schemas.microsoft.com/office/drawing/2014/main" id="{609A61E8-85EE-E445-9726-DEB548887113}"/>
              </a:ext>
            </a:extLst>
          </p:cNvPr>
          <p:cNvSpPr txBox="1"/>
          <p:nvPr/>
        </p:nvSpPr>
        <p:spPr>
          <a:xfrm>
            <a:off x="6309605" y="3999281"/>
            <a:ext cx="5290231" cy="646331"/>
          </a:xfrm>
          <a:prstGeom prst="rect">
            <a:avLst/>
          </a:prstGeom>
          <a:noFill/>
        </p:spPr>
        <p:txBody>
          <a:bodyPr wrap="none" rtlCol="0">
            <a:spAutoFit/>
          </a:bodyPr>
          <a:lstStyle/>
          <a:p>
            <a:r>
              <a:rPr lang="it-IT" sz="1200" dirty="0" err="1"/>
              <a:t>Qiu</a:t>
            </a:r>
            <a:r>
              <a:rPr lang="it-IT" sz="1200" dirty="0"/>
              <a:t>, D., Barbosa, L., </a:t>
            </a:r>
            <a:r>
              <a:rPr lang="it-IT" sz="1200" dirty="0" err="1"/>
              <a:t>Dong</a:t>
            </a:r>
            <a:r>
              <a:rPr lang="it-IT" sz="1200" dirty="0"/>
              <a:t>, X.L., </a:t>
            </a:r>
            <a:r>
              <a:rPr lang="it-IT" sz="1200" dirty="0" err="1"/>
              <a:t>Shen</a:t>
            </a:r>
            <a:r>
              <a:rPr lang="it-IT" sz="1200" dirty="0"/>
              <a:t>, Y. and </a:t>
            </a:r>
            <a:r>
              <a:rPr lang="it-IT" sz="1200" dirty="0" err="1"/>
              <a:t>Srivastava</a:t>
            </a:r>
            <a:r>
              <a:rPr lang="it-IT" sz="1200" dirty="0"/>
              <a:t>, D., 2015. </a:t>
            </a:r>
          </a:p>
          <a:p>
            <a:r>
              <a:rPr lang="it-IT" sz="1200" dirty="0" err="1"/>
              <a:t>Dexter</a:t>
            </a:r>
            <a:r>
              <a:rPr lang="it-IT" sz="1200" dirty="0"/>
              <a:t>: large-scale </a:t>
            </a:r>
            <a:r>
              <a:rPr lang="it-IT" sz="1200" dirty="0" err="1"/>
              <a:t>discovery</a:t>
            </a:r>
            <a:r>
              <a:rPr lang="it-IT" sz="1200" dirty="0"/>
              <a:t> and </a:t>
            </a:r>
            <a:r>
              <a:rPr lang="it-IT" sz="1200" dirty="0" err="1"/>
              <a:t>extraction</a:t>
            </a:r>
            <a:r>
              <a:rPr lang="it-IT" sz="1200" dirty="0"/>
              <a:t> of </a:t>
            </a:r>
            <a:r>
              <a:rPr lang="it-IT" sz="1200" dirty="0" err="1"/>
              <a:t>product</a:t>
            </a:r>
            <a:r>
              <a:rPr lang="it-IT" sz="1200" dirty="0"/>
              <a:t> </a:t>
            </a:r>
            <a:r>
              <a:rPr lang="it-IT" sz="1200" dirty="0" err="1"/>
              <a:t>specifications</a:t>
            </a:r>
            <a:r>
              <a:rPr lang="it-IT" sz="1200" dirty="0"/>
              <a:t> on the web. </a:t>
            </a:r>
          </a:p>
          <a:p>
            <a:r>
              <a:rPr lang="it-IT" sz="1200" i="1" dirty="0" err="1"/>
              <a:t>Proceedings</a:t>
            </a:r>
            <a:r>
              <a:rPr lang="it-IT" sz="1200" i="1" dirty="0"/>
              <a:t> of the VLDB </a:t>
            </a:r>
            <a:r>
              <a:rPr lang="it-IT" sz="1200" i="1" dirty="0" err="1"/>
              <a:t>Endowment</a:t>
            </a:r>
            <a:r>
              <a:rPr lang="it-IT" sz="1200" dirty="0"/>
              <a:t>, </a:t>
            </a:r>
            <a:r>
              <a:rPr lang="it-IT" sz="1200" i="1" dirty="0"/>
              <a:t>8</a:t>
            </a:r>
            <a:r>
              <a:rPr lang="it-IT" sz="1200" dirty="0"/>
              <a:t>(13), pp.2194-2205.</a:t>
            </a:r>
            <a:endParaRPr lang="en-US" sz="1000" dirty="0"/>
          </a:p>
        </p:txBody>
      </p:sp>
    </p:spTree>
    <p:extLst>
      <p:ext uri="{BB962C8B-B14F-4D97-AF65-F5344CB8AC3E}">
        <p14:creationId xmlns:p14="http://schemas.microsoft.com/office/powerpoint/2010/main" val="4154310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D7C075-4950-044C-AA10-ACD473C02C85}"/>
              </a:ext>
            </a:extLst>
          </p:cNvPr>
          <p:cNvSpPr>
            <a:spLocks noGrp="1"/>
          </p:cNvSpPr>
          <p:nvPr>
            <p:ph type="title"/>
          </p:nvPr>
        </p:nvSpPr>
        <p:spPr/>
        <p:txBody>
          <a:bodyPr/>
          <a:lstStyle/>
          <a:p>
            <a:r>
              <a:rPr lang="en-US" noProof="0" dirty="0"/>
              <a:t>Open Data Tables</a:t>
            </a:r>
          </a:p>
        </p:txBody>
      </p:sp>
      <p:pic>
        <p:nvPicPr>
          <p:cNvPr id="4" name="Immagine 3">
            <a:extLst>
              <a:ext uri="{FF2B5EF4-FFF2-40B4-BE49-F238E27FC236}">
                <a16:creationId xmlns:a16="http://schemas.microsoft.com/office/drawing/2014/main" id="{01E9B0BE-87FB-244C-A19F-7241E3DD1B69}"/>
              </a:ext>
            </a:extLst>
          </p:cNvPr>
          <p:cNvPicPr>
            <a:picLocks noChangeAspect="1"/>
          </p:cNvPicPr>
          <p:nvPr/>
        </p:nvPicPr>
        <p:blipFill>
          <a:blip r:embed="rId2"/>
          <a:stretch>
            <a:fillRect/>
          </a:stretch>
        </p:blipFill>
        <p:spPr>
          <a:xfrm>
            <a:off x="1840373" y="1465544"/>
            <a:ext cx="8511251" cy="4314151"/>
          </a:xfrm>
          <a:prstGeom prst="rect">
            <a:avLst/>
          </a:prstGeom>
        </p:spPr>
      </p:pic>
    </p:spTree>
    <p:extLst>
      <p:ext uri="{BB962C8B-B14F-4D97-AF65-F5344CB8AC3E}">
        <p14:creationId xmlns:p14="http://schemas.microsoft.com/office/powerpoint/2010/main" val="31403929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3E1DC2-016D-7A48-B35C-2A0600D25090}"/>
              </a:ext>
            </a:extLst>
          </p:cNvPr>
          <p:cNvSpPr>
            <a:spLocks noGrp="1"/>
          </p:cNvSpPr>
          <p:nvPr>
            <p:ph type="title"/>
          </p:nvPr>
        </p:nvSpPr>
        <p:spPr/>
        <p:txBody>
          <a:bodyPr/>
          <a:lstStyle/>
          <a:p>
            <a:r>
              <a:rPr lang="en-US" dirty="0"/>
              <a:t>Data discovery: challenges</a:t>
            </a:r>
          </a:p>
        </p:txBody>
      </p:sp>
      <p:grpSp>
        <p:nvGrpSpPr>
          <p:cNvPr id="7" name="Gruppo 6">
            <a:extLst>
              <a:ext uri="{FF2B5EF4-FFF2-40B4-BE49-F238E27FC236}">
                <a16:creationId xmlns:a16="http://schemas.microsoft.com/office/drawing/2014/main" id="{CA41D64F-2F96-614F-8E85-305BCB5F9316}"/>
              </a:ext>
            </a:extLst>
          </p:cNvPr>
          <p:cNvGrpSpPr/>
          <p:nvPr/>
        </p:nvGrpSpPr>
        <p:grpSpPr>
          <a:xfrm>
            <a:off x="9999380" y="270920"/>
            <a:ext cx="1599498" cy="5759177"/>
            <a:chOff x="9999380" y="270920"/>
            <a:chExt cx="1599498" cy="5759177"/>
          </a:xfrm>
        </p:grpSpPr>
        <p:pic>
          <p:nvPicPr>
            <p:cNvPr id="5" name="Immagine 4">
              <a:extLst>
                <a:ext uri="{FF2B5EF4-FFF2-40B4-BE49-F238E27FC236}">
                  <a16:creationId xmlns:a16="http://schemas.microsoft.com/office/drawing/2014/main" id="{F323323F-0C8E-7F42-B0CF-D85AB739E798}"/>
                </a:ext>
              </a:extLst>
            </p:cNvPr>
            <p:cNvPicPr>
              <a:picLocks noChangeAspect="1"/>
            </p:cNvPicPr>
            <p:nvPr/>
          </p:nvPicPr>
          <p:blipFill>
            <a:blip r:embed="rId2"/>
            <a:stretch>
              <a:fillRect/>
            </a:stretch>
          </p:blipFill>
          <p:spPr>
            <a:xfrm>
              <a:off x="10048808" y="270920"/>
              <a:ext cx="1544241" cy="2839536"/>
            </a:xfrm>
            <a:prstGeom prst="rect">
              <a:avLst/>
            </a:prstGeom>
          </p:spPr>
        </p:pic>
        <p:pic>
          <p:nvPicPr>
            <p:cNvPr id="6" name="Immagine 5">
              <a:extLst>
                <a:ext uri="{FF2B5EF4-FFF2-40B4-BE49-F238E27FC236}">
                  <a16:creationId xmlns:a16="http://schemas.microsoft.com/office/drawing/2014/main" id="{174BEFAA-8D5A-2446-A3D0-E8E607D484F7}"/>
                </a:ext>
              </a:extLst>
            </p:cNvPr>
            <p:cNvPicPr>
              <a:picLocks noChangeAspect="1"/>
            </p:cNvPicPr>
            <p:nvPr/>
          </p:nvPicPr>
          <p:blipFill>
            <a:blip r:embed="rId3"/>
            <a:stretch>
              <a:fillRect/>
            </a:stretch>
          </p:blipFill>
          <p:spPr>
            <a:xfrm flipH="1">
              <a:off x="9999380" y="2846976"/>
              <a:ext cx="1599498" cy="3183121"/>
            </a:xfrm>
            <a:prstGeom prst="rect">
              <a:avLst/>
            </a:prstGeom>
          </p:spPr>
        </p:pic>
      </p:grpSp>
      <p:sp>
        <p:nvSpPr>
          <p:cNvPr id="8" name="Rettangolo 7">
            <a:extLst>
              <a:ext uri="{FF2B5EF4-FFF2-40B4-BE49-F238E27FC236}">
                <a16:creationId xmlns:a16="http://schemas.microsoft.com/office/drawing/2014/main" id="{8D51E82D-0D49-F34E-88B6-F158CFEB256B}"/>
              </a:ext>
            </a:extLst>
          </p:cNvPr>
          <p:cNvSpPr/>
          <p:nvPr/>
        </p:nvSpPr>
        <p:spPr>
          <a:xfrm>
            <a:off x="9899374" y="3765919"/>
            <a:ext cx="944217" cy="92433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Immagine 8">
            <a:extLst>
              <a:ext uri="{FF2B5EF4-FFF2-40B4-BE49-F238E27FC236}">
                <a16:creationId xmlns:a16="http://schemas.microsoft.com/office/drawing/2014/main" id="{39B23A6C-E423-8142-BE8A-FE30B0385B74}"/>
              </a:ext>
            </a:extLst>
          </p:cNvPr>
          <p:cNvPicPr>
            <a:picLocks noChangeAspect="1"/>
          </p:cNvPicPr>
          <p:nvPr/>
        </p:nvPicPr>
        <p:blipFill>
          <a:blip r:embed="rId4"/>
          <a:stretch>
            <a:fillRect/>
          </a:stretch>
        </p:blipFill>
        <p:spPr>
          <a:xfrm>
            <a:off x="2783577" y="1844577"/>
            <a:ext cx="5401724" cy="4332386"/>
          </a:xfrm>
          <a:prstGeom prst="rect">
            <a:avLst/>
          </a:prstGeom>
          <a:ln w="28575">
            <a:solidFill>
              <a:srgbClr val="FF0000"/>
            </a:solidFill>
          </a:ln>
        </p:spPr>
      </p:pic>
    </p:spTree>
    <p:extLst>
      <p:ext uri="{BB962C8B-B14F-4D97-AF65-F5344CB8AC3E}">
        <p14:creationId xmlns:p14="http://schemas.microsoft.com/office/powerpoint/2010/main" val="111132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217925-44FE-7E4C-BF91-8944B8D16446}"/>
              </a:ext>
            </a:extLst>
          </p:cNvPr>
          <p:cNvSpPr>
            <a:spLocks noGrp="1"/>
          </p:cNvSpPr>
          <p:nvPr>
            <p:ph type="title"/>
          </p:nvPr>
        </p:nvSpPr>
        <p:spPr/>
        <p:txBody>
          <a:bodyPr/>
          <a:lstStyle/>
          <a:p>
            <a:r>
              <a:rPr lang="it-IT" dirty="0"/>
              <a:t>Web Page Processing: </a:t>
            </a:r>
            <a:r>
              <a:rPr lang="it-IT" dirty="0" err="1"/>
              <a:t>Foundations</a:t>
            </a:r>
            <a:endParaRPr lang="it-IT" dirty="0"/>
          </a:p>
        </p:txBody>
      </p:sp>
      <p:sp>
        <p:nvSpPr>
          <p:cNvPr id="3" name="Segnaposto contenuto 2">
            <a:extLst>
              <a:ext uri="{FF2B5EF4-FFF2-40B4-BE49-F238E27FC236}">
                <a16:creationId xmlns:a16="http://schemas.microsoft.com/office/drawing/2014/main" id="{84C7D3B4-9407-2D48-AA87-8A8BAB5D919E}"/>
              </a:ext>
            </a:extLst>
          </p:cNvPr>
          <p:cNvSpPr>
            <a:spLocks noGrp="1"/>
          </p:cNvSpPr>
          <p:nvPr>
            <p:ph idx="1"/>
          </p:nvPr>
        </p:nvSpPr>
        <p:spPr/>
        <p:txBody>
          <a:bodyPr/>
          <a:lstStyle/>
          <a:p>
            <a:r>
              <a:rPr lang="it-IT" dirty="0"/>
              <a:t>DOM </a:t>
            </a:r>
            <a:r>
              <a:rPr lang="it-IT" dirty="0" err="1"/>
              <a:t>Tree</a:t>
            </a:r>
            <a:r>
              <a:rPr lang="it-IT" dirty="0"/>
              <a:t> model</a:t>
            </a:r>
          </a:p>
          <a:p>
            <a:pPr lvl="1"/>
            <a:r>
              <a:rPr lang="it-IT" dirty="0"/>
              <a:t>Web page model</a:t>
            </a:r>
          </a:p>
          <a:p>
            <a:r>
              <a:rPr lang="it-IT" dirty="0" err="1"/>
              <a:t>XPath</a:t>
            </a:r>
            <a:endParaRPr lang="it-IT" dirty="0"/>
          </a:p>
          <a:p>
            <a:pPr lvl="1"/>
            <a:r>
              <a:rPr lang="it-IT" dirty="0"/>
              <a:t>A </a:t>
            </a:r>
            <a:r>
              <a:rPr lang="it-IT" dirty="0" err="1"/>
              <a:t>language</a:t>
            </a:r>
            <a:r>
              <a:rPr lang="it-IT" dirty="0"/>
              <a:t> to </a:t>
            </a:r>
            <a:r>
              <a:rPr lang="it-IT" dirty="0" err="1"/>
              <a:t>extract</a:t>
            </a:r>
            <a:r>
              <a:rPr lang="it-IT" dirty="0"/>
              <a:t> </a:t>
            </a:r>
            <a:r>
              <a:rPr lang="it-IT" dirty="0" err="1"/>
              <a:t>nodes</a:t>
            </a:r>
            <a:r>
              <a:rPr lang="it-IT" dirty="0"/>
              <a:t> from the DOM </a:t>
            </a:r>
            <a:r>
              <a:rPr lang="it-IT" dirty="0" err="1"/>
              <a:t>tree</a:t>
            </a:r>
            <a:r>
              <a:rPr lang="it-IT" dirty="0"/>
              <a:t> model</a:t>
            </a:r>
          </a:p>
        </p:txBody>
      </p:sp>
    </p:spTree>
    <p:extLst>
      <p:ext uri="{BB962C8B-B14F-4D97-AF65-F5344CB8AC3E}">
        <p14:creationId xmlns:p14="http://schemas.microsoft.com/office/powerpoint/2010/main" val="346440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B6728D-2845-7046-ACA2-821F668D4E6C}"/>
              </a:ext>
            </a:extLst>
          </p:cNvPr>
          <p:cNvSpPr>
            <a:spLocks noGrp="1"/>
          </p:cNvSpPr>
          <p:nvPr>
            <p:ph type="title"/>
          </p:nvPr>
        </p:nvSpPr>
        <p:spPr/>
        <p:txBody>
          <a:bodyPr/>
          <a:lstStyle/>
          <a:p>
            <a:r>
              <a:rPr lang="it-IT" dirty="0"/>
              <a:t>DOM </a:t>
            </a:r>
            <a:r>
              <a:rPr lang="it-IT" dirty="0" err="1"/>
              <a:t>Tree</a:t>
            </a:r>
            <a:r>
              <a:rPr lang="it-IT" dirty="0"/>
              <a:t> Model</a:t>
            </a:r>
          </a:p>
        </p:txBody>
      </p:sp>
      <p:sp>
        <p:nvSpPr>
          <p:cNvPr id="3" name="Segnaposto contenuto 2">
            <a:extLst>
              <a:ext uri="{FF2B5EF4-FFF2-40B4-BE49-F238E27FC236}">
                <a16:creationId xmlns:a16="http://schemas.microsoft.com/office/drawing/2014/main" id="{3CE79D9B-3EA3-1641-A13E-C49917566307}"/>
              </a:ext>
            </a:extLst>
          </p:cNvPr>
          <p:cNvSpPr>
            <a:spLocks noGrp="1"/>
          </p:cNvSpPr>
          <p:nvPr>
            <p:ph idx="1"/>
          </p:nvPr>
        </p:nvSpPr>
        <p:spPr/>
        <p:txBody>
          <a:bodyPr/>
          <a:lstStyle/>
          <a:p>
            <a:r>
              <a:rPr lang="en-US" i="1" dirty="0"/>
              <a:t>Document Object Model (DOM) is a </a:t>
            </a:r>
          </a:p>
          <a:p>
            <a:pPr lvl="1"/>
            <a:r>
              <a:rPr lang="en-US" i="1" dirty="0"/>
              <a:t>cross-platform and language-independent API</a:t>
            </a:r>
          </a:p>
          <a:p>
            <a:pPr lvl="1"/>
            <a:r>
              <a:rPr lang="en-US" i="1" dirty="0"/>
              <a:t>that represents an XML (and hence HTML) </a:t>
            </a:r>
            <a:r>
              <a:rPr lang="en-US" b="1" i="1" dirty="0"/>
              <a:t>document </a:t>
            </a:r>
          </a:p>
          <a:p>
            <a:pPr lvl="1"/>
            <a:r>
              <a:rPr lang="en-US" i="1" dirty="0"/>
              <a:t>as a </a:t>
            </a:r>
            <a:r>
              <a:rPr lang="en-US" b="1" i="1" dirty="0"/>
              <a:t>tree structure </a:t>
            </a:r>
            <a:r>
              <a:rPr lang="en-US" i="1" dirty="0"/>
              <a:t>wherein </a:t>
            </a:r>
          </a:p>
          <a:p>
            <a:pPr lvl="2"/>
            <a:r>
              <a:rPr lang="en-US" i="1" dirty="0"/>
              <a:t>each node represents a part of the document</a:t>
            </a:r>
          </a:p>
          <a:p>
            <a:pPr lvl="2"/>
            <a:r>
              <a:rPr lang="en-US" i="1" dirty="0"/>
              <a:t>e.g., element node, attribute node, text node</a:t>
            </a:r>
          </a:p>
          <a:p>
            <a:r>
              <a:rPr lang="en-US" dirty="0"/>
              <a:t>Here, we are interested on the underlying tree model (not on the API)</a:t>
            </a:r>
          </a:p>
          <a:p>
            <a:endParaRPr lang="it-IT" dirty="0"/>
          </a:p>
        </p:txBody>
      </p:sp>
    </p:spTree>
    <p:extLst>
      <p:ext uri="{BB962C8B-B14F-4D97-AF65-F5344CB8AC3E}">
        <p14:creationId xmlns:p14="http://schemas.microsoft.com/office/powerpoint/2010/main" val="1352500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A117B6-01EB-7A40-9C40-CA4B799E8E9E}"/>
              </a:ext>
            </a:extLst>
          </p:cNvPr>
          <p:cNvSpPr>
            <a:spLocks noGrp="1"/>
          </p:cNvSpPr>
          <p:nvPr>
            <p:ph type="title"/>
          </p:nvPr>
        </p:nvSpPr>
        <p:spPr/>
        <p:txBody>
          <a:bodyPr/>
          <a:lstStyle/>
          <a:p>
            <a:r>
              <a:rPr lang="it-IT" dirty="0"/>
              <a:t>DOM </a:t>
            </a:r>
            <a:r>
              <a:rPr lang="it-IT" dirty="0" err="1"/>
              <a:t>Tree</a:t>
            </a:r>
            <a:r>
              <a:rPr lang="it-IT" dirty="0"/>
              <a:t> Model</a:t>
            </a:r>
          </a:p>
        </p:txBody>
      </p:sp>
      <p:sp>
        <p:nvSpPr>
          <p:cNvPr id="3" name="Segnaposto contenuto 2">
            <a:extLst>
              <a:ext uri="{FF2B5EF4-FFF2-40B4-BE49-F238E27FC236}">
                <a16:creationId xmlns:a16="http://schemas.microsoft.com/office/drawing/2014/main" id="{86D28DA3-D326-5344-9866-2C3FC8BA5765}"/>
              </a:ext>
            </a:extLst>
          </p:cNvPr>
          <p:cNvSpPr>
            <a:spLocks noGrp="1"/>
          </p:cNvSpPr>
          <p:nvPr>
            <p:ph idx="1"/>
          </p:nvPr>
        </p:nvSpPr>
        <p:spPr/>
        <p:txBody>
          <a:bodyPr/>
          <a:lstStyle/>
          <a:p>
            <a:pPr marL="0" indent="0">
              <a:buNone/>
            </a:pPr>
            <a:r>
              <a:rPr lang="en-US" dirty="0"/>
              <a:t>Abstract representation of the hierarchical structure of an XML (and hence HTML) document</a:t>
            </a:r>
          </a:p>
          <a:p>
            <a:pPr lvl="1"/>
            <a:r>
              <a:rPr lang="en-US" dirty="0"/>
              <a:t>elements (tags) correspond to tree nodes</a:t>
            </a:r>
          </a:p>
          <a:p>
            <a:pPr lvl="1"/>
            <a:r>
              <a:rPr lang="en-US" dirty="0"/>
              <a:t>nesting relationships of the elements correspond to parent-child relationships</a:t>
            </a:r>
          </a:p>
          <a:p>
            <a:endParaRPr lang="it-IT" dirty="0"/>
          </a:p>
        </p:txBody>
      </p:sp>
      <p:sp>
        <p:nvSpPr>
          <p:cNvPr id="6" name="CasellaDiTesto 5">
            <a:extLst>
              <a:ext uri="{FF2B5EF4-FFF2-40B4-BE49-F238E27FC236}">
                <a16:creationId xmlns:a16="http://schemas.microsoft.com/office/drawing/2014/main" id="{10838CB7-29FA-7F41-9ADC-5BCA0BC698E1}"/>
              </a:ext>
            </a:extLst>
          </p:cNvPr>
          <p:cNvSpPr txBox="1"/>
          <p:nvPr/>
        </p:nvSpPr>
        <p:spPr>
          <a:xfrm>
            <a:off x="668272" y="3616293"/>
            <a:ext cx="3386063" cy="2800766"/>
          </a:xfrm>
          <a:prstGeom prst="rect">
            <a:avLst/>
          </a:prstGeom>
          <a:noFill/>
        </p:spPr>
        <p:txBody>
          <a:bodyPr wrap="none" rtlCol="0">
            <a:spAutoFit/>
          </a:bodyPr>
          <a:lstStyle/>
          <a:p>
            <a:r>
              <a:rPr lang="en-US" sz="1600" b="1" dirty="0">
                <a:latin typeface="Courier New"/>
                <a:cs typeface="Courier New"/>
              </a:rPr>
              <a:t>&lt;?xml version?"1.0"?&gt;</a:t>
            </a:r>
          </a:p>
          <a:p>
            <a:r>
              <a:rPr lang="en-US" sz="1600" b="1" dirty="0">
                <a:latin typeface="Courier New"/>
                <a:cs typeface="Courier New"/>
              </a:rPr>
              <a:t>&lt;people&gt;</a:t>
            </a:r>
          </a:p>
          <a:p>
            <a:r>
              <a:rPr lang="en-US" sz="1600" b="1" dirty="0">
                <a:latin typeface="Courier New"/>
                <a:cs typeface="Courier New"/>
              </a:rPr>
              <a:t> &lt;person&gt;</a:t>
            </a:r>
          </a:p>
          <a:p>
            <a:r>
              <a:rPr lang="en-US" sz="1600" b="1" dirty="0">
                <a:latin typeface="Courier New"/>
                <a:cs typeface="Courier New"/>
              </a:rPr>
              <a:t>  &lt;surname&gt;Biden&lt;/surname&gt;</a:t>
            </a:r>
          </a:p>
          <a:p>
            <a:r>
              <a:rPr lang="en-US" sz="1600" b="1" dirty="0">
                <a:latin typeface="Courier New"/>
                <a:cs typeface="Courier New"/>
              </a:rPr>
              <a:t>  &lt;name&gt;Joe&lt;/name&gt;</a:t>
            </a:r>
          </a:p>
          <a:p>
            <a:r>
              <a:rPr lang="en-US" sz="1600" b="1" dirty="0">
                <a:latin typeface="Courier New"/>
                <a:cs typeface="Courier New"/>
              </a:rPr>
              <a:t> &lt;/person&gt;</a:t>
            </a:r>
          </a:p>
          <a:p>
            <a:r>
              <a:rPr lang="en-US" sz="1600" b="1" dirty="0">
                <a:latin typeface="Courier New"/>
                <a:cs typeface="Courier New"/>
              </a:rPr>
              <a:t> &lt;person&gt;</a:t>
            </a:r>
          </a:p>
          <a:p>
            <a:r>
              <a:rPr lang="en-US" sz="1600" b="1" dirty="0">
                <a:latin typeface="Courier New"/>
                <a:cs typeface="Courier New"/>
              </a:rPr>
              <a:t>  &lt;surname&gt;Trump&lt;/surname&gt;</a:t>
            </a:r>
          </a:p>
          <a:p>
            <a:r>
              <a:rPr lang="en-US" sz="1600" b="1" dirty="0">
                <a:latin typeface="Courier New"/>
                <a:cs typeface="Courier New"/>
              </a:rPr>
              <a:t>  &lt;name&gt;Donald&lt;/name&gt;</a:t>
            </a:r>
          </a:p>
          <a:p>
            <a:r>
              <a:rPr lang="en-US" sz="1600" b="1" dirty="0">
                <a:latin typeface="Courier New"/>
                <a:cs typeface="Courier New"/>
              </a:rPr>
              <a:t> &lt;/person&gt;</a:t>
            </a:r>
          </a:p>
          <a:p>
            <a:r>
              <a:rPr lang="en-US" sz="1600" b="1" dirty="0">
                <a:latin typeface="Courier New"/>
                <a:cs typeface="Courier New"/>
              </a:rPr>
              <a:t>&lt;/people&gt;</a:t>
            </a:r>
          </a:p>
        </p:txBody>
      </p:sp>
      <p:graphicFrame>
        <p:nvGraphicFramePr>
          <p:cNvPr id="7" name="Diagramma 6">
            <a:extLst>
              <a:ext uri="{FF2B5EF4-FFF2-40B4-BE49-F238E27FC236}">
                <a16:creationId xmlns:a16="http://schemas.microsoft.com/office/drawing/2014/main" id="{25222699-05DA-794D-8580-370D8AC615A4}"/>
              </a:ext>
            </a:extLst>
          </p:cNvPr>
          <p:cNvGraphicFramePr/>
          <p:nvPr>
            <p:extLst>
              <p:ext uri="{D42A27DB-BD31-4B8C-83A1-F6EECF244321}">
                <p14:modId xmlns:p14="http://schemas.microsoft.com/office/powerpoint/2010/main" val="2831358632"/>
              </p:ext>
            </p:extLst>
          </p:nvPr>
        </p:nvGraphicFramePr>
        <p:xfrm>
          <a:off x="4985764" y="3656814"/>
          <a:ext cx="3410321" cy="2639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571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7" grpId="0">
        <p:bldAsOne/>
      </p:bldGraphic>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4A266A-FB13-F146-B185-0DB6DED9376F}"/>
              </a:ext>
            </a:extLst>
          </p:cNvPr>
          <p:cNvSpPr>
            <a:spLocks noGrp="1"/>
          </p:cNvSpPr>
          <p:nvPr>
            <p:ph type="title"/>
          </p:nvPr>
        </p:nvSpPr>
        <p:spPr/>
        <p:txBody>
          <a:bodyPr/>
          <a:lstStyle/>
          <a:p>
            <a:r>
              <a:rPr lang="it-IT" dirty="0" err="1"/>
              <a:t>What</a:t>
            </a:r>
            <a:r>
              <a:rPr lang="it-IT" dirty="0"/>
              <a:t> </a:t>
            </a:r>
            <a:r>
              <a:rPr lang="it-IT" dirty="0" err="1"/>
              <a:t>is</a:t>
            </a:r>
            <a:r>
              <a:rPr lang="it-IT" dirty="0"/>
              <a:t> </a:t>
            </a:r>
            <a:r>
              <a:rPr lang="it-IT" dirty="0" err="1"/>
              <a:t>XPath</a:t>
            </a:r>
            <a:r>
              <a:rPr lang="it-IT" dirty="0"/>
              <a:t>?</a:t>
            </a:r>
          </a:p>
        </p:txBody>
      </p:sp>
      <p:sp>
        <p:nvSpPr>
          <p:cNvPr id="3" name="Segnaposto contenuto 2">
            <a:extLst>
              <a:ext uri="{FF2B5EF4-FFF2-40B4-BE49-F238E27FC236}">
                <a16:creationId xmlns:a16="http://schemas.microsoft.com/office/drawing/2014/main" id="{C5ED563E-80B5-3449-802B-3782AA9D6D35}"/>
              </a:ext>
            </a:extLst>
          </p:cNvPr>
          <p:cNvSpPr>
            <a:spLocks noGrp="1"/>
          </p:cNvSpPr>
          <p:nvPr>
            <p:ph idx="1"/>
          </p:nvPr>
        </p:nvSpPr>
        <p:spPr/>
        <p:txBody>
          <a:bodyPr>
            <a:normAutofit/>
          </a:bodyPr>
          <a:lstStyle/>
          <a:p>
            <a:r>
              <a:rPr lang="en-US" dirty="0"/>
              <a:t>A W3C syntax for selecting subtrees (nodes) of an XML document along the tree </a:t>
            </a:r>
            <a:r>
              <a:rPr lang="en-US" i="1" dirty="0"/>
              <a:t>axes</a:t>
            </a:r>
          </a:p>
          <a:p>
            <a:pPr lvl="1"/>
            <a:r>
              <a:rPr lang="en-US" dirty="0" err="1"/>
              <a:t>Xpath</a:t>
            </a:r>
            <a:r>
              <a:rPr lang="en-US" dirty="0"/>
              <a:t> has functions, tests, and expressions</a:t>
            </a:r>
          </a:p>
          <a:p>
            <a:r>
              <a:rPr lang="en-US" dirty="0"/>
              <a:t>XPath allows us to query an XML document based on its DOM tree representation</a:t>
            </a:r>
          </a:p>
          <a:p>
            <a:r>
              <a:rPr lang="en-US" dirty="0"/>
              <a:t>Notation inspired by file system path</a:t>
            </a:r>
          </a:p>
          <a:p>
            <a:r>
              <a:rPr lang="en-US" dirty="0"/>
              <a:t>Foundational language for other technologies, such as XQuery, XSLT</a:t>
            </a:r>
          </a:p>
          <a:p>
            <a:r>
              <a:rPr lang="en-US" dirty="0"/>
              <a:t>Used extensively with JavaScript</a:t>
            </a:r>
          </a:p>
          <a:p>
            <a:r>
              <a:rPr lang="en-US" dirty="0"/>
              <a:t>Nice tool to process web pages (e.g., for implementing web scrapers)</a:t>
            </a:r>
          </a:p>
          <a:p>
            <a:endParaRPr lang="en-US" dirty="0"/>
          </a:p>
        </p:txBody>
      </p:sp>
    </p:spTree>
    <p:extLst>
      <p:ext uri="{BB962C8B-B14F-4D97-AF65-F5344CB8AC3E}">
        <p14:creationId xmlns:p14="http://schemas.microsoft.com/office/powerpoint/2010/main" val="17063028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sz="half" idx="1"/>
          </p:nvPr>
        </p:nvSpPr>
        <p:spPr>
          <a:xfrm>
            <a:off x="1905001" y="1371601"/>
            <a:ext cx="3362325" cy="4760913"/>
          </a:xfrm>
        </p:spPr>
        <p:txBody>
          <a:bodyPr>
            <a:normAutofit/>
          </a:bodyPr>
          <a:lstStyle/>
          <a:p>
            <a:pPr>
              <a:buClr>
                <a:srgbClr val="FFFF7F"/>
              </a:buClr>
              <a:buFontTx/>
              <a:buChar char=" "/>
            </a:pPr>
            <a:r>
              <a:rPr lang="en-US" sz="2000" dirty="0">
                <a:latin typeface="Trebuchet MS" charset="0"/>
              </a:rPr>
              <a:t>&lt;library&gt;</a:t>
            </a:r>
            <a:br>
              <a:rPr lang="en-US" sz="2000" dirty="0">
                <a:latin typeface="Trebuchet MS" charset="0"/>
              </a:rPr>
            </a:br>
            <a:r>
              <a:rPr lang="en-US" sz="2000" dirty="0">
                <a:latin typeface="Trebuchet MS" charset="0"/>
              </a:rPr>
              <a:t>   &lt;book&gt;</a:t>
            </a:r>
            <a:br>
              <a:rPr lang="en-US" sz="2000" dirty="0">
                <a:latin typeface="Trebuchet MS" charset="0"/>
              </a:rPr>
            </a:br>
            <a:endParaRPr lang="en-US" sz="2000" dirty="0">
              <a:latin typeface="Trebuchet MS" charset="0"/>
            </a:endParaRPr>
          </a:p>
          <a:p>
            <a:pPr>
              <a:buClr>
                <a:srgbClr val="FFFF7F"/>
              </a:buClr>
              <a:buFontTx/>
              <a:buChar char=" "/>
            </a:pPr>
            <a:r>
              <a:rPr lang="en-US" sz="2000" dirty="0">
                <a:latin typeface="Trebuchet MS" charset="0"/>
              </a:rPr>
              <a:t> &lt;chapter&gt;</a:t>
            </a:r>
            <a:br>
              <a:rPr lang="en-US" sz="2000" dirty="0">
                <a:latin typeface="Trebuchet MS" charset="0"/>
              </a:rPr>
            </a:br>
            <a:r>
              <a:rPr lang="en-US" sz="2000" dirty="0">
                <a:latin typeface="Trebuchet MS" charset="0"/>
              </a:rPr>
              <a:t>         &lt;section&gt;</a:t>
            </a:r>
            <a:br>
              <a:rPr lang="en-US" sz="2000" dirty="0">
                <a:latin typeface="Trebuchet MS" charset="0"/>
              </a:rPr>
            </a:br>
            <a:r>
              <a:rPr lang="en-US" sz="2000" dirty="0">
                <a:latin typeface="Trebuchet MS" charset="0"/>
              </a:rPr>
              <a:t>            &lt;paragraph/&gt;</a:t>
            </a:r>
            <a:br>
              <a:rPr lang="en-US" sz="2000" dirty="0">
                <a:latin typeface="Trebuchet MS" charset="0"/>
              </a:rPr>
            </a:br>
            <a:r>
              <a:rPr lang="en-US" sz="2000" dirty="0">
                <a:latin typeface="Trebuchet MS" charset="0"/>
              </a:rPr>
              <a:t>            &lt;paragraph/&gt;</a:t>
            </a:r>
            <a:br>
              <a:rPr lang="en-US" sz="2000" dirty="0">
                <a:latin typeface="Trebuchet MS" charset="0"/>
              </a:rPr>
            </a:br>
            <a:r>
              <a:rPr lang="en-US" sz="2000" dirty="0">
                <a:latin typeface="Trebuchet MS" charset="0"/>
              </a:rPr>
              <a:t>         &lt;/section&gt;</a:t>
            </a:r>
            <a:br>
              <a:rPr lang="en-US" sz="2000" dirty="0">
                <a:latin typeface="Trebuchet MS" charset="0"/>
              </a:rPr>
            </a:br>
            <a:r>
              <a:rPr lang="en-US" sz="2000" dirty="0">
                <a:latin typeface="Trebuchet MS" charset="0"/>
              </a:rPr>
              <a:t>      &lt;/chapter&gt;</a:t>
            </a:r>
            <a:br>
              <a:rPr lang="en-US" sz="2000" dirty="0">
                <a:latin typeface="Trebuchet MS" charset="0"/>
              </a:rPr>
            </a:br>
            <a:br>
              <a:rPr lang="en-US" sz="2000" dirty="0">
                <a:latin typeface="Trebuchet MS" charset="0"/>
              </a:rPr>
            </a:br>
            <a:r>
              <a:rPr lang="en-US" sz="2000" dirty="0">
                <a:latin typeface="Trebuchet MS" charset="0"/>
              </a:rPr>
              <a:t>      &lt;chapter&gt;</a:t>
            </a:r>
            <a:br>
              <a:rPr lang="en-US" sz="2000" dirty="0">
                <a:latin typeface="Trebuchet MS" charset="0"/>
              </a:rPr>
            </a:br>
            <a:r>
              <a:rPr lang="en-US" sz="2000" dirty="0">
                <a:latin typeface="Trebuchet MS" charset="0"/>
              </a:rPr>
              <a:t>      &lt;/chapter&gt;</a:t>
            </a:r>
            <a:br>
              <a:rPr lang="en-US" sz="2000" dirty="0">
                <a:latin typeface="Trebuchet MS" charset="0"/>
              </a:rPr>
            </a:br>
            <a:br>
              <a:rPr lang="en-US" sz="2000" dirty="0">
                <a:latin typeface="Trebuchet MS" charset="0"/>
              </a:rPr>
            </a:br>
            <a:r>
              <a:rPr lang="en-US" sz="2000" dirty="0">
                <a:latin typeface="Trebuchet MS" charset="0"/>
              </a:rPr>
              <a:t>   &lt;/book&gt;</a:t>
            </a:r>
            <a:br>
              <a:rPr lang="en-US" sz="2000" dirty="0">
                <a:latin typeface="Trebuchet MS" charset="0"/>
              </a:rPr>
            </a:br>
            <a:r>
              <a:rPr lang="en-US" sz="2000" dirty="0">
                <a:latin typeface="Trebuchet MS" charset="0"/>
              </a:rPr>
              <a:t>&lt;/library&gt;</a:t>
            </a:r>
            <a:endParaRPr lang="en-US" sz="2000" dirty="0"/>
          </a:p>
        </p:txBody>
      </p:sp>
      <p:sp>
        <p:nvSpPr>
          <p:cNvPr id="23556" name="Rectangle 4"/>
          <p:cNvSpPr>
            <a:spLocks noGrp="1" noChangeArrowheads="1"/>
          </p:cNvSpPr>
          <p:nvPr>
            <p:ph type="body" sz="half" idx="2"/>
          </p:nvPr>
        </p:nvSpPr>
        <p:spPr>
          <a:xfrm>
            <a:off x="5638800" y="728663"/>
            <a:ext cx="4648200" cy="4953000"/>
          </a:xfrm>
        </p:spPr>
        <p:txBody>
          <a:bodyPr/>
          <a:lstStyle/>
          <a:p>
            <a:pPr>
              <a:lnSpc>
                <a:spcPct val="120000"/>
              </a:lnSpc>
            </a:pPr>
            <a:r>
              <a:rPr lang="en-US" sz="1800" dirty="0">
                <a:solidFill>
                  <a:srgbClr val="FF0000"/>
                </a:solidFill>
                <a:latin typeface="Trebuchet MS" charset="0"/>
              </a:rPr>
              <a:t>library</a:t>
            </a:r>
            <a:r>
              <a:rPr lang="en-US" sz="1800" dirty="0"/>
              <a:t> is the </a:t>
            </a:r>
            <a:r>
              <a:rPr lang="en-US" sz="1800" b="1" i="1" dirty="0">
                <a:solidFill>
                  <a:schemeClr val="tx2"/>
                </a:solidFill>
              </a:rPr>
              <a:t>parent</a:t>
            </a:r>
            <a:r>
              <a:rPr lang="en-US" sz="1800" dirty="0"/>
              <a:t> of </a:t>
            </a:r>
            <a:r>
              <a:rPr lang="en-US" sz="1800" dirty="0">
                <a:solidFill>
                  <a:srgbClr val="FF0000"/>
                </a:solidFill>
                <a:latin typeface="Trebuchet MS" charset="0"/>
              </a:rPr>
              <a:t>book</a:t>
            </a:r>
            <a:r>
              <a:rPr lang="en-US" sz="1800" dirty="0"/>
              <a:t>; </a:t>
            </a:r>
            <a:br>
              <a:rPr lang="en-US" sz="1800" dirty="0"/>
            </a:br>
            <a:r>
              <a:rPr lang="en-US" sz="1800" dirty="0">
                <a:solidFill>
                  <a:srgbClr val="FF0000"/>
                </a:solidFill>
                <a:latin typeface="Trebuchet MS" charset="0"/>
              </a:rPr>
              <a:t>book</a:t>
            </a:r>
            <a:r>
              <a:rPr lang="en-US" sz="1800" dirty="0"/>
              <a:t> is the parent of the two </a:t>
            </a:r>
            <a:r>
              <a:rPr lang="en-US" sz="1800" dirty="0">
                <a:solidFill>
                  <a:srgbClr val="FF0000"/>
                </a:solidFill>
                <a:latin typeface="Trebuchet MS" charset="0"/>
              </a:rPr>
              <a:t>chapter</a:t>
            </a:r>
            <a:r>
              <a:rPr lang="en-US" sz="1800" dirty="0">
                <a:latin typeface="Trebuchet MS" charset="0"/>
              </a:rPr>
              <a:t>s</a:t>
            </a:r>
          </a:p>
          <a:p>
            <a:pPr>
              <a:lnSpc>
                <a:spcPct val="120000"/>
              </a:lnSpc>
            </a:pPr>
            <a:r>
              <a:rPr lang="en-US" sz="1800" dirty="0"/>
              <a:t>The two </a:t>
            </a:r>
            <a:r>
              <a:rPr lang="en-US" sz="1800" dirty="0">
                <a:solidFill>
                  <a:srgbClr val="FF0000"/>
                </a:solidFill>
                <a:latin typeface="Trebuchet MS" charset="0"/>
              </a:rPr>
              <a:t>chapter</a:t>
            </a:r>
            <a:r>
              <a:rPr lang="en-US" sz="1800" dirty="0"/>
              <a:t>s are the </a:t>
            </a:r>
            <a:r>
              <a:rPr lang="en-US" sz="1800" b="1" i="1" dirty="0">
                <a:solidFill>
                  <a:schemeClr val="tx2"/>
                </a:solidFill>
              </a:rPr>
              <a:t>children</a:t>
            </a:r>
            <a:r>
              <a:rPr lang="en-US" sz="1800" dirty="0"/>
              <a:t> of </a:t>
            </a:r>
            <a:r>
              <a:rPr lang="en-US" sz="1800" dirty="0">
                <a:solidFill>
                  <a:srgbClr val="FF0000"/>
                </a:solidFill>
                <a:latin typeface="Trebuchet MS" charset="0"/>
              </a:rPr>
              <a:t>book</a:t>
            </a:r>
            <a:r>
              <a:rPr lang="en-US" sz="1800" dirty="0"/>
              <a:t>, and the </a:t>
            </a:r>
            <a:r>
              <a:rPr lang="en-US" sz="1800" dirty="0">
                <a:solidFill>
                  <a:srgbClr val="FF0000"/>
                </a:solidFill>
                <a:latin typeface="Trebuchet MS" charset="0"/>
              </a:rPr>
              <a:t>section</a:t>
            </a:r>
            <a:r>
              <a:rPr lang="en-US" sz="1800" dirty="0"/>
              <a:t> is the child of the first </a:t>
            </a:r>
            <a:r>
              <a:rPr lang="en-US" sz="1800" dirty="0">
                <a:solidFill>
                  <a:srgbClr val="FF0000"/>
                </a:solidFill>
                <a:latin typeface="Trebuchet MS" charset="0"/>
              </a:rPr>
              <a:t>chapter</a:t>
            </a:r>
          </a:p>
          <a:p>
            <a:pPr>
              <a:lnSpc>
                <a:spcPct val="120000"/>
              </a:lnSpc>
            </a:pPr>
            <a:r>
              <a:rPr lang="en-US" sz="1800" dirty="0"/>
              <a:t>The two </a:t>
            </a:r>
            <a:r>
              <a:rPr lang="en-US" sz="1800" dirty="0">
                <a:solidFill>
                  <a:srgbClr val="FF0000"/>
                </a:solidFill>
                <a:latin typeface="Trebuchet MS" charset="0"/>
              </a:rPr>
              <a:t>chapter</a:t>
            </a:r>
            <a:r>
              <a:rPr lang="en-US" sz="1800" dirty="0"/>
              <a:t>s of the </a:t>
            </a:r>
            <a:r>
              <a:rPr lang="en-US" sz="1800" dirty="0">
                <a:solidFill>
                  <a:srgbClr val="FF0000"/>
                </a:solidFill>
                <a:latin typeface="Trebuchet MS" charset="0"/>
              </a:rPr>
              <a:t>book</a:t>
            </a:r>
            <a:r>
              <a:rPr lang="en-US" sz="1800" dirty="0">
                <a:solidFill>
                  <a:srgbClr val="FFFF7F"/>
                </a:solidFill>
                <a:latin typeface="Trebuchet MS" charset="0"/>
              </a:rPr>
              <a:t> </a:t>
            </a:r>
            <a:r>
              <a:rPr lang="en-US" sz="1800" dirty="0"/>
              <a:t>are </a:t>
            </a:r>
            <a:r>
              <a:rPr lang="en-US" sz="1800" b="1" i="1" dirty="0">
                <a:solidFill>
                  <a:schemeClr val="tx2"/>
                </a:solidFill>
              </a:rPr>
              <a:t>siblings</a:t>
            </a:r>
            <a:r>
              <a:rPr lang="en-US" sz="1800" dirty="0">
                <a:solidFill>
                  <a:schemeClr val="tx2"/>
                </a:solidFill>
              </a:rPr>
              <a:t> </a:t>
            </a:r>
            <a:r>
              <a:rPr lang="en-US" sz="1800" dirty="0"/>
              <a:t>(they have the same parent)</a:t>
            </a:r>
          </a:p>
          <a:p>
            <a:pPr>
              <a:lnSpc>
                <a:spcPct val="120000"/>
              </a:lnSpc>
            </a:pPr>
            <a:r>
              <a:rPr lang="en-US" sz="1800" dirty="0">
                <a:solidFill>
                  <a:srgbClr val="FF0000"/>
                </a:solidFill>
                <a:latin typeface="Trebuchet MS" charset="0"/>
              </a:rPr>
              <a:t>library</a:t>
            </a:r>
            <a:r>
              <a:rPr lang="en-US" sz="1800" dirty="0"/>
              <a:t>,</a:t>
            </a:r>
            <a:r>
              <a:rPr lang="en-US" sz="1800" dirty="0">
                <a:solidFill>
                  <a:srgbClr val="FFFF7F"/>
                </a:solidFill>
                <a:latin typeface="Trebuchet MS" charset="0"/>
              </a:rPr>
              <a:t> </a:t>
            </a:r>
            <a:r>
              <a:rPr lang="en-US" sz="1800" dirty="0">
                <a:solidFill>
                  <a:srgbClr val="FF0000"/>
                </a:solidFill>
                <a:latin typeface="Trebuchet MS" charset="0"/>
              </a:rPr>
              <a:t>book</a:t>
            </a:r>
            <a:r>
              <a:rPr lang="en-US" sz="1800" dirty="0"/>
              <a:t>, and the first </a:t>
            </a:r>
            <a:r>
              <a:rPr lang="en-US" sz="1800" dirty="0">
                <a:solidFill>
                  <a:srgbClr val="FF0000"/>
                </a:solidFill>
                <a:latin typeface="Trebuchet MS" charset="0"/>
              </a:rPr>
              <a:t>chapter</a:t>
            </a:r>
            <a:r>
              <a:rPr lang="en-US" sz="1800" dirty="0"/>
              <a:t> are the </a:t>
            </a:r>
            <a:r>
              <a:rPr lang="en-US" sz="1800" b="1" i="1" dirty="0">
                <a:solidFill>
                  <a:schemeClr val="tx2"/>
                </a:solidFill>
              </a:rPr>
              <a:t>ancestors</a:t>
            </a:r>
            <a:r>
              <a:rPr lang="en-US" sz="1800" dirty="0"/>
              <a:t> of the </a:t>
            </a:r>
            <a:r>
              <a:rPr lang="en-US" sz="1800" dirty="0">
                <a:solidFill>
                  <a:srgbClr val="FF0000"/>
                </a:solidFill>
                <a:latin typeface="Trebuchet MS" charset="0"/>
              </a:rPr>
              <a:t>section</a:t>
            </a:r>
          </a:p>
          <a:p>
            <a:pPr>
              <a:lnSpc>
                <a:spcPct val="120000"/>
              </a:lnSpc>
            </a:pPr>
            <a:r>
              <a:rPr lang="en-US" sz="1800" dirty="0"/>
              <a:t>The two </a:t>
            </a:r>
            <a:r>
              <a:rPr lang="en-US" sz="1800" dirty="0">
                <a:solidFill>
                  <a:srgbClr val="FF0000"/>
                </a:solidFill>
                <a:latin typeface="Trebuchet MS" charset="0"/>
              </a:rPr>
              <a:t>chapter</a:t>
            </a:r>
            <a:r>
              <a:rPr lang="en-US" sz="1800" dirty="0">
                <a:solidFill>
                  <a:srgbClr val="FF0000"/>
                </a:solidFill>
              </a:rPr>
              <a:t>s</a:t>
            </a:r>
            <a:r>
              <a:rPr lang="en-US" sz="1800" dirty="0"/>
              <a:t>, the </a:t>
            </a:r>
            <a:r>
              <a:rPr lang="en-US" sz="1800" dirty="0">
                <a:solidFill>
                  <a:srgbClr val="FF0000"/>
                </a:solidFill>
                <a:latin typeface="Trebuchet MS" charset="0"/>
              </a:rPr>
              <a:t>section</a:t>
            </a:r>
            <a:r>
              <a:rPr lang="en-US" sz="1800" dirty="0"/>
              <a:t>, and the two </a:t>
            </a:r>
            <a:r>
              <a:rPr lang="en-US" sz="1800" dirty="0">
                <a:solidFill>
                  <a:srgbClr val="FF0000"/>
                </a:solidFill>
                <a:latin typeface="Trebuchet MS" charset="0"/>
              </a:rPr>
              <a:t>paragraph</a:t>
            </a:r>
            <a:r>
              <a:rPr lang="en-US" sz="1800" dirty="0"/>
              <a:t>s are the </a:t>
            </a:r>
            <a:r>
              <a:rPr lang="en-US" sz="1800" b="1" i="1" dirty="0" err="1">
                <a:solidFill>
                  <a:schemeClr val="tx2"/>
                </a:solidFill>
              </a:rPr>
              <a:t>descendents</a:t>
            </a:r>
            <a:r>
              <a:rPr lang="en-US" sz="1800" dirty="0"/>
              <a:t> of the </a:t>
            </a:r>
            <a:r>
              <a:rPr lang="en-US" sz="1800" dirty="0">
                <a:solidFill>
                  <a:srgbClr val="FF0000"/>
                </a:solidFill>
                <a:latin typeface="Trebuchet MS" charset="0"/>
              </a:rPr>
              <a:t>book</a:t>
            </a:r>
          </a:p>
        </p:txBody>
      </p:sp>
      <p:sp>
        <p:nvSpPr>
          <p:cNvPr id="9" name="Titolo 4">
            <a:extLst>
              <a:ext uri="{FF2B5EF4-FFF2-40B4-BE49-F238E27FC236}">
                <a16:creationId xmlns:a16="http://schemas.microsoft.com/office/drawing/2014/main" id="{881555F3-1EAA-DF43-8CD7-CA48DD34EB79}"/>
              </a:ext>
            </a:extLst>
          </p:cNvPr>
          <p:cNvSpPr>
            <a:spLocks noGrp="1"/>
          </p:cNvSpPr>
          <p:nvPr>
            <p:ph type="title" idx="4294967295"/>
          </p:nvPr>
        </p:nvSpPr>
        <p:spPr>
          <a:xfrm>
            <a:off x="1631950" y="0"/>
            <a:ext cx="8928100" cy="869950"/>
          </a:xfrm>
        </p:spPr>
        <p:txBody>
          <a:bodyPr/>
          <a:lstStyle/>
          <a:p>
            <a:r>
              <a:rPr lang="en-US" dirty="0"/>
              <a:t>Terminology</a:t>
            </a:r>
          </a:p>
        </p:txBody>
      </p:sp>
    </p:spTree>
    <p:extLst>
      <p:ext uri="{BB962C8B-B14F-4D97-AF65-F5344CB8AC3E}">
        <p14:creationId xmlns:p14="http://schemas.microsoft.com/office/powerpoint/2010/main" val="28037110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dirty="0"/>
              <a:t>Terminology</a:t>
            </a:r>
          </a:p>
        </p:txBody>
      </p:sp>
      <p:sp>
        <p:nvSpPr>
          <p:cNvPr id="17" name="Rectangle 4">
            <a:extLst>
              <a:ext uri="{FF2B5EF4-FFF2-40B4-BE49-F238E27FC236}">
                <a16:creationId xmlns:a16="http://schemas.microsoft.com/office/drawing/2014/main" id="{B957431A-5B7C-0546-A2B8-031BC8EBF4A1}"/>
              </a:ext>
            </a:extLst>
          </p:cNvPr>
          <p:cNvSpPr txBox="1">
            <a:spLocks noChangeArrowheads="1"/>
          </p:cNvSpPr>
          <p:nvPr/>
        </p:nvSpPr>
        <p:spPr>
          <a:xfrm>
            <a:off x="6589419" y="1580020"/>
            <a:ext cx="4648200" cy="4953000"/>
          </a:xfrm>
        </p:spPr>
        <p:txBody>
          <a:bodyPr/>
          <a:lstStyle>
            <a:lvl1pPr marL="282575" indent="-282575" algn="l" defTabSz="914400" rtl="0" eaLnBrk="1" latinLnBrk="0" hangingPunct="1">
              <a:spcBef>
                <a:spcPts val="2000"/>
              </a:spcBef>
              <a:buFont typeface="Wingdings 2" pitchFamily="18" charset="2"/>
              <a:buChar char=""/>
              <a:defRPr sz="2400" kern="1200">
                <a:solidFill>
                  <a:schemeClr val="tx1"/>
                </a:solidFill>
                <a:latin typeface="Arial" panose="020B0604020202020204" pitchFamily="34" charset="0"/>
                <a:ea typeface="+mn-ea"/>
                <a:cs typeface="Arial" panose="020B0604020202020204" pitchFamily="34" charset="0"/>
              </a:defRPr>
            </a:lvl1pPr>
            <a:lvl2pPr marL="577850" indent="-295275" algn="l" defTabSz="914400" rtl="0" eaLnBrk="1" latinLnBrk="0" hangingPunct="1">
              <a:spcBef>
                <a:spcPts val="600"/>
              </a:spcBef>
              <a:buFont typeface="Wingdings 2" pitchFamily="18" charset="2"/>
              <a:buChar char=""/>
              <a:defRPr sz="2200" kern="1200">
                <a:solidFill>
                  <a:schemeClr val="tx1"/>
                </a:solidFill>
                <a:latin typeface="Arial" panose="020B0604020202020204" pitchFamily="34" charset="0"/>
                <a:ea typeface="+mn-ea"/>
                <a:cs typeface="Arial" panose="020B0604020202020204" pitchFamily="34" charset="0"/>
              </a:defRPr>
            </a:lvl2pPr>
            <a:lvl3pPr marL="860425" indent="-282575" algn="l" defTabSz="914400" rtl="0" eaLnBrk="1" latinLnBrk="0" hangingPunct="1">
              <a:spcBef>
                <a:spcPts val="600"/>
              </a:spcBef>
              <a:buFont typeface="Wingdings 2" pitchFamily="18" charset="2"/>
              <a:buChar char=""/>
              <a:defRPr sz="1800" kern="1200">
                <a:solidFill>
                  <a:schemeClr val="tx1"/>
                </a:solidFill>
                <a:latin typeface="Arial" panose="020B0604020202020204" pitchFamily="34" charset="0"/>
                <a:ea typeface="+mn-ea"/>
                <a:cs typeface="Arial" panose="020B0604020202020204" pitchFamily="34" charset="0"/>
              </a:defRPr>
            </a:lvl3pPr>
            <a:lvl4pPr marL="1143000" indent="-282575" algn="l" defTabSz="914400" rtl="0" eaLnBrk="1" latinLnBrk="0" hangingPunct="1">
              <a:spcBef>
                <a:spcPts val="600"/>
              </a:spcBef>
              <a:buFont typeface="Wingdings 2" pitchFamily="18" charset="2"/>
              <a:buChar char=""/>
              <a:defRPr sz="1800" kern="1200">
                <a:solidFill>
                  <a:schemeClr val="tx1"/>
                </a:solidFill>
                <a:latin typeface="Arial" panose="020B0604020202020204" pitchFamily="34" charset="0"/>
                <a:ea typeface="+mn-ea"/>
                <a:cs typeface="Arial" panose="020B0604020202020204" pitchFamily="34" charset="0"/>
              </a:defRPr>
            </a:lvl4pPr>
            <a:lvl5pPr marL="1425575" indent="-282575" algn="l" defTabSz="914400" rtl="0" eaLnBrk="1" latinLnBrk="0" hangingPunct="1">
              <a:spcBef>
                <a:spcPts val="600"/>
              </a:spcBef>
              <a:buFont typeface="Wingdings 2" pitchFamily="18" charset="2"/>
              <a:buChar char=""/>
              <a:defRPr sz="1800" kern="1200">
                <a:solidFill>
                  <a:schemeClr val="tx1"/>
                </a:solidFill>
                <a:latin typeface="Arial" panose="020B0604020202020204" pitchFamily="34" charset="0"/>
                <a:ea typeface="+mn-ea"/>
                <a:cs typeface="Arial" panose="020B0604020202020204" pitchFamily="34" charset="0"/>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a:lstStyle>
          <a:p>
            <a:pPr>
              <a:lnSpc>
                <a:spcPct val="120000"/>
              </a:lnSpc>
            </a:pPr>
            <a:r>
              <a:rPr lang="en-US" sz="1800" dirty="0">
                <a:solidFill>
                  <a:srgbClr val="FF0000"/>
                </a:solidFill>
                <a:latin typeface="Avenir Next" panose="020B0503020202020204" pitchFamily="34" charset="0"/>
              </a:rPr>
              <a:t>library</a:t>
            </a:r>
            <a:r>
              <a:rPr lang="en-US" sz="1800" dirty="0">
                <a:latin typeface="Avenir Next" panose="020B0503020202020204" pitchFamily="34" charset="0"/>
              </a:rPr>
              <a:t> is the </a:t>
            </a:r>
            <a:r>
              <a:rPr lang="en-US" sz="1800" b="1" i="1" dirty="0">
                <a:solidFill>
                  <a:schemeClr val="tx2"/>
                </a:solidFill>
                <a:latin typeface="Avenir Next" panose="020B0503020202020204" pitchFamily="34" charset="0"/>
              </a:rPr>
              <a:t>parent</a:t>
            </a:r>
            <a:r>
              <a:rPr lang="en-US" sz="1800" dirty="0">
                <a:latin typeface="Avenir Next" panose="020B0503020202020204" pitchFamily="34" charset="0"/>
              </a:rPr>
              <a:t> of </a:t>
            </a:r>
            <a:r>
              <a:rPr lang="en-US" sz="1800" dirty="0">
                <a:solidFill>
                  <a:srgbClr val="FF0000"/>
                </a:solidFill>
                <a:latin typeface="Avenir Next" panose="020B0503020202020204" pitchFamily="34" charset="0"/>
              </a:rPr>
              <a:t>book</a:t>
            </a:r>
            <a:r>
              <a:rPr lang="en-US" sz="1800" dirty="0">
                <a:latin typeface="Avenir Next" panose="020B0503020202020204" pitchFamily="34" charset="0"/>
              </a:rPr>
              <a:t>; </a:t>
            </a:r>
            <a:br>
              <a:rPr lang="en-US" sz="1800" dirty="0">
                <a:latin typeface="Avenir Next" panose="020B0503020202020204" pitchFamily="34" charset="0"/>
              </a:rPr>
            </a:br>
            <a:r>
              <a:rPr lang="en-US" sz="1800" dirty="0">
                <a:solidFill>
                  <a:srgbClr val="FF0000"/>
                </a:solidFill>
                <a:latin typeface="Avenir Next" panose="020B0503020202020204" pitchFamily="34" charset="0"/>
              </a:rPr>
              <a:t>book</a:t>
            </a:r>
            <a:r>
              <a:rPr lang="en-US" sz="1800" dirty="0">
                <a:latin typeface="Avenir Next" panose="020B0503020202020204" pitchFamily="34" charset="0"/>
              </a:rPr>
              <a:t> is the parent of the two </a:t>
            </a:r>
            <a:r>
              <a:rPr lang="en-US" sz="1800" dirty="0">
                <a:solidFill>
                  <a:srgbClr val="FF0000"/>
                </a:solidFill>
                <a:latin typeface="Avenir Next" panose="020B0503020202020204" pitchFamily="34" charset="0"/>
              </a:rPr>
              <a:t>chapter</a:t>
            </a:r>
            <a:r>
              <a:rPr lang="en-US" sz="1800" dirty="0">
                <a:latin typeface="Avenir Next" panose="020B0503020202020204" pitchFamily="34" charset="0"/>
              </a:rPr>
              <a:t>s</a:t>
            </a:r>
          </a:p>
          <a:p>
            <a:pPr>
              <a:lnSpc>
                <a:spcPct val="120000"/>
              </a:lnSpc>
            </a:pPr>
            <a:r>
              <a:rPr lang="en-US" sz="1800" dirty="0">
                <a:latin typeface="Avenir Next" panose="020B0503020202020204" pitchFamily="34" charset="0"/>
              </a:rPr>
              <a:t>The two </a:t>
            </a:r>
            <a:r>
              <a:rPr lang="en-US" sz="1800" dirty="0">
                <a:solidFill>
                  <a:srgbClr val="FF0000"/>
                </a:solidFill>
                <a:latin typeface="Avenir Next" panose="020B0503020202020204" pitchFamily="34" charset="0"/>
              </a:rPr>
              <a:t>chapter</a:t>
            </a:r>
            <a:r>
              <a:rPr lang="en-US" sz="1800" dirty="0">
                <a:latin typeface="Avenir Next" panose="020B0503020202020204" pitchFamily="34" charset="0"/>
              </a:rPr>
              <a:t>s are the </a:t>
            </a:r>
            <a:r>
              <a:rPr lang="en-US" sz="1800" b="1" i="1" dirty="0">
                <a:solidFill>
                  <a:schemeClr val="tx2"/>
                </a:solidFill>
                <a:latin typeface="Avenir Next" panose="020B0503020202020204" pitchFamily="34" charset="0"/>
              </a:rPr>
              <a:t>children</a:t>
            </a:r>
            <a:r>
              <a:rPr lang="en-US" sz="1800" dirty="0">
                <a:latin typeface="Avenir Next" panose="020B0503020202020204" pitchFamily="34" charset="0"/>
              </a:rPr>
              <a:t> of </a:t>
            </a:r>
            <a:r>
              <a:rPr lang="en-US" sz="1800" dirty="0">
                <a:solidFill>
                  <a:srgbClr val="FF0000"/>
                </a:solidFill>
                <a:latin typeface="Avenir Next" panose="020B0503020202020204" pitchFamily="34" charset="0"/>
              </a:rPr>
              <a:t>book</a:t>
            </a:r>
            <a:r>
              <a:rPr lang="en-US" sz="1800" dirty="0">
                <a:latin typeface="Avenir Next" panose="020B0503020202020204" pitchFamily="34" charset="0"/>
              </a:rPr>
              <a:t>, and the </a:t>
            </a:r>
            <a:r>
              <a:rPr lang="en-US" sz="1800" dirty="0">
                <a:solidFill>
                  <a:srgbClr val="FF0000"/>
                </a:solidFill>
                <a:latin typeface="Avenir Next" panose="020B0503020202020204" pitchFamily="34" charset="0"/>
              </a:rPr>
              <a:t>section</a:t>
            </a:r>
            <a:r>
              <a:rPr lang="en-US" sz="1800" dirty="0">
                <a:latin typeface="Avenir Next" panose="020B0503020202020204" pitchFamily="34" charset="0"/>
              </a:rPr>
              <a:t> is the child of the first </a:t>
            </a:r>
            <a:r>
              <a:rPr lang="en-US" sz="1800" dirty="0">
                <a:solidFill>
                  <a:srgbClr val="FF0000"/>
                </a:solidFill>
                <a:latin typeface="Avenir Next" panose="020B0503020202020204" pitchFamily="34" charset="0"/>
              </a:rPr>
              <a:t>chapter</a:t>
            </a:r>
          </a:p>
          <a:p>
            <a:pPr>
              <a:lnSpc>
                <a:spcPct val="120000"/>
              </a:lnSpc>
            </a:pPr>
            <a:r>
              <a:rPr lang="en-US" sz="1800" dirty="0">
                <a:latin typeface="Avenir Next" panose="020B0503020202020204" pitchFamily="34" charset="0"/>
              </a:rPr>
              <a:t>The two </a:t>
            </a:r>
            <a:r>
              <a:rPr lang="en-US" sz="1800" dirty="0">
                <a:solidFill>
                  <a:srgbClr val="FF0000"/>
                </a:solidFill>
                <a:latin typeface="Avenir Next" panose="020B0503020202020204" pitchFamily="34" charset="0"/>
              </a:rPr>
              <a:t>chapter</a:t>
            </a:r>
            <a:r>
              <a:rPr lang="en-US" sz="1800" dirty="0">
                <a:latin typeface="Avenir Next" panose="020B0503020202020204" pitchFamily="34" charset="0"/>
              </a:rPr>
              <a:t>s of the </a:t>
            </a:r>
            <a:r>
              <a:rPr lang="en-US" sz="1800" dirty="0">
                <a:solidFill>
                  <a:srgbClr val="FF0000"/>
                </a:solidFill>
                <a:latin typeface="Avenir Next" panose="020B0503020202020204" pitchFamily="34" charset="0"/>
              </a:rPr>
              <a:t>book</a:t>
            </a:r>
            <a:r>
              <a:rPr lang="en-US" sz="1800" dirty="0">
                <a:solidFill>
                  <a:srgbClr val="FFFF7F"/>
                </a:solidFill>
                <a:latin typeface="Avenir Next" panose="020B0503020202020204" pitchFamily="34" charset="0"/>
              </a:rPr>
              <a:t> </a:t>
            </a:r>
            <a:r>
              <a:rPr lang="en-US" sz="1800" dirty="0">
                <a:latin typeface="Avenir Next" panose="020B0503020202020204" pitchFamily="34" charset="0"/>
              </a:rPr>
              <a:t>are </a:t>
            </a:r>
            <a:r>
              <a:rPr lang="en-US" sz="1800" b="1" i="1" dirty="0">
                <a:solidFill>
                  <a:schemeClr val="tx2"/>
                </a:solidFill>
                <a:latin typeface="Avenir Next" panose="020B0503020202020204" pitchFamily="34" charset="0"/>
              </a:rPr>
              <a:t>siblings</a:t>
            </a:r>
            <a:r>
              <a:rPr lang="en-US" sz="1800" dirty="0">
                <a:solidFill>
                  <a:schemeClr val="tx2"/>
                </a:solidFill>
                <a:latin typeface="Avenir Next" panose="020B0503020202020204" pitchFamily="34" charset="0"/>
              </a:rPr>
              <a:t> </a:t>
            </a:r>
            <a:r>
              <a:rPr lang="en-US" sz="1800" dirty="0">
                <a:latin typeface="Avenir Next" panose="020B0503020202020204" pitchFamily="34" charset="0"/>
              </a:rPr>
              <a:t>(they have the same parent)</a:t>
            </a:r>
          </a:p>
          <a:p>
            <a:pPr>
              <a:lnSpc>
                <a:spcPct val="120000"/>
              </a:lnSpc>
            </a:pPr>
            <a:r>
              <a:rPr lang="en-US" sz="1800" dirty="0">
                <a:solidFill>
                  <a:srgbClr val="FF0000"/>
                </a:solidFill>
                <a:latin typeface="Avenir Next" panose="020B0503020202020204" pitchFamily="34" charset="0"/>
              </a:rPr>
              <a:t>library</a:t>
            </a:r>
            <a:r>
              <a:rPr lang="en-US" sz="1800" dirty="0">
                <a:latin typeface="Avenir Next" panose="020B0503020202020204" pitchFamily="34" charset="0"/>
              </a:rPr>
              <a:t>,</a:t>
            </a:r>
            <a:r>
              <a:rPr lang="en-US" sz="1800" dirty="0">
                <a:solidFill>
                  <a:srgbClr val="FFFF7F"/>
                </a:solidFill>
                <a:latin typeface="Avenir Next" panose="020B0503020202020204" pitchFamily="34" charset="0"/>
              </a:rPr>
              <a:t> </a:t>
            </a:r>
            <a:r>
              <a:rPr lang="en-US" sz="1800" dirty="0">
                <a:solidFill>
                  <a:srgbClr val="FF0000"/>
                </a:solidFill>
                <a:latin typeface="Avenir Next" panose="020B0503020202020204" pitchFamily="34" charset="0"/>
              </a:rPr>
              <a:t>book</a:t>
            </a:r>
            <a:r>
              <a:rPr lang="en-US" sz="1800" dirty="0">
                <a:latin typeface="Avenir Next" panose="020B0503020202020204" pitchFamily="34" charset="0"/>
              </a:rPr>
              <a:t>, and the first </a:t>
            </a:r>
            <a:r>
              <a:rPr lang="en-US" sz="1800" dirty="0">
                <a:solidFill>
                  <a:srgbClr val="FF0000"/>
                </a:solidFill>
                <a:latin typeface="Avenir Next" panose="020B0503020202020204" pitchFamily="34" charset="0"/>
              </a:rPr>
              <a:t>chapter</a:t>
            </a:r>
            <a:r>
              <a:rPr lang="en-US" sz="1800" dirty="0">
                <a:latin typeface="Avenir Next" panose="020B0503020202020204" pitchFamily="34" charset="0"/>
              </a:rPr>
              <a:t> are the </a:t>
            </a:r>
            <a:r>
              <a:rPr lang="en-US" sz="1800" b="1" i="1" dirty="0">
                <a:solidFill>
                  <a:schemeClr val="tx2"/>
                </a:solidFill>
                <a:latin typeface="Avenir Next" panose="020B0503020202020204" pitchFamily="34" charset="0"/>
              </a:rPr>
              <a:t>ancestors</a:t>
            </a:r>
            <a:r>
              <a:rPr lang="en-US" sz="1800" dirty="0">
                <a:latin typeface="Avenir Next" panose="020B0503020202020204" pitchFamily="34" charset="0"/>
              </a:rPr>
              <a:t> of the </a:t>
            </a:r>
            <a:r>
              <a:rPr lang="en-US" sz="1800" dirty="0">
                <a:solidFill>
                  <a:srgbClr val="FF0000"/>
                </a:solidFill>
                <a:latin typeface="Avenir Next" panose="020B0503020202020204" pitchFamily="34" charset="0"/>
              </a:rPr>
              <a:t>section</a:t>
            </a:r>
          </a:p>
          <a:p>
            <a:pPr>
              <a:lnSpc>
                <a:spcPct val="120000"/>
              </a:lnSpc>
            </a:pPr>
            <a:r>
              <a:rPr lang="en-US" sz="1800" dirty="0">
                <a:latin typeface="Avenir Next" panose="020B0503020202020204" pitchFamily="34" charset="0"/>
              </a:rPr>
              <a:t>The two </a:t>
            </a:r>
            <a:r>
              <a:rPr lang="en-US" sz="1800" dirty="0">
                <a:solidFill>
                  <a:srgbClr val="FF0000"/>
                </a:solidFill>
                <a:latin typeface="Avenir Next" panose="020B0503020202020204" pitchFamily="34" charset="0"/>
              </a:rPr>
              <a:t>chapters</a:t>
            </a:r>
            <a:r>
              <a:rPr lang="en-US" sz="1800" dirty="0">
                <a:latin typeface="Avenir Next" panose="020B0503020202020204" pitchFamily="34" charset="0"/>
              </a:rPr>
              <a:t>, the </a:t>
            </a:r>
            <a:r>
              <a:rPr lang="en-US" sz="1800" dirty="0">
                <a:solidFill>
                  <a:srgbClr val="FF0000"/>
                </a:solidFill>
                <a:latin typeface="Avenir Next" panose="020B0503020202020204" pitchFamily="34" charset="0"/>
              </a:rPr>
              <a:t>section</a:t>
            </a:r>
            <a:r>
              <a:rPr lang="en-US" sz="1800" dirty="0">
                <a:latin typeface="Avenir Next" panose="020B0503020202020204" pitchFamily="34" charset="0"/>
              </a:rPr>
              <a:t>, and the two </a:t>
            </a:r>
            <a:r>
              <a:rPr lang="en-US" sz="1800" dirty="0">
                <a:solidFill>
                  <a:srgbClr val="FF0000"/>
                </a:solidFill>
                <a:latin typeface="Avenir Next" panose="020B0503020202020204" pitchFamily="34" charset="0"/>
              </a:rPr>
              <a:t>paragraph</a:t>
            </a:r>
            <a:r>
              <a:rPr lang="en-US" sz="1800" dirty="0">
                <a:latin typeface="Avenir Next" panose="020B0503020202020204" pitchFamily="34" charset="0"/>
              </a:rPr>
              <a:t>s are the </a:t>
            </a:r>
            <a:r>
              <a:rPr lang="en-US" sz="1800" b="1" i="1" dirty="0" err="1">
                <a:solidFill>
                  <a:schemeClr val="tx2"/>
                </a:solidFill>
                <a:latin typeface="Avenir Next" panose="020B0503020202020204" pitchFamily="34" charset="0"/>
              </a:rPr>
              <a:t>descendents</a:t>
            </a:r>
            <a:r>
              <a:rPr lang="en-US" sz="1800" dirty="0">
                <a:latin typeface="Avenir Next" panose="020B0503020202020204" pitchFamily="34" charset="0"/>
              </a:rPr>
              <a:t> of the </a:t>
            </a:r>
            <a:r>
              <a:rPr lang="en-US" sz="1800" dirty="0">
                <a:solidFill>
                  <a:srgbClr val="FF0000"/>
                </a:solidFill>
                <a:latin typeface="Avenir Next" panose="020B0503020202020204" pitchFamily="34" charset="0"/>
              </a:rPr>
              <a:t>book</a:t>
            </a:r>
          </a:p>
        </p:txBody>
      </p:sp>
      <p:sp>
        <p:nvSpPr>
          <p:cNvPr id="18" name="Rectangle 3">
            <a:extLst>
              <a:ext uri="{FF2B5EF4-FFF2-40B4-BE49-F238E27FC236}">
                <a16:creationId xmlns:a16="http://schemas.microsoft.com/office/drawing/2014/main" id="{398C3BC7-DF6F-4540-95DE-7B2F2BE18B70}"/>
              </a:ext>
            </a:extLst>
          </p:cNvPr>
          <p:cNvSpPr txBox="1">
            <a:spLocks noChangeArrowheads="1"/>
          </p:cNvSpPr>
          <p:nvPr/>
        </p:nvSpPr>
        <p:spPr>
          <a:xfrm>
            <a:off x="954381" y="1676063"/>
            <a:ext cx="3362325" cy="47609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FF7F"/>
              </a:buClr>
              <a:buFontTx/>
              <a:buChar char=" "/>
            </a:pPr>
            <a:r>
              <a:rPr lang="en-US" sz="2000" dirty="0">
                <a:latin typeface="Trebuchet MS" charset="0"/>
              </a:rPr>
              <a:t>&lt;library&gt;</a:t>
            </a:r>
            <a:br>
              <a:rPr lang="en-US" sz="2000" dirty="0">
                <a:latin typeface="Trebuchet MS" charset="0"/>
              </a:rPr>
            </a:br>
            <a:r>
              <a:rPr lang="en-US" sz="2000" dirty="0">
                <a:latin typeface="Trebuchet MS" charset="0"/>
              </a:rPr>
              <a:t>   &lt;book&gt;</a:t>
            </a:r>
            <a:br>
              <a:rPr lang="en-US" sz="2000" dirty="0">
                <a:latin typeface="Trebuchet MS" charset="0"/>
              </a:rPr>
            </a:br>
            <a:r>
              <a:rPr lang="en-US" sz="2000" dirty="0">
                <a:latin typeface="Trebuchet MS" charset="0"/>
              </a:rPr>
              <a:t>      &lt;chapter&gt;</a:t>
            </a:r>
            <a:br>
              <a:rPr lang="en-US" sz="2000" dirty="0">
                <a:latin typeface="Trebuchet MS" charset="0"/>
              </a:rPr>
            </a:br>
            <a:r>
              <a:rPr lang="en-US" sz="2000" dirty="0">
                <a:latin typeface="Trebuchet MS" charset="0"/>
              </a:rPr>
              <a:t>         &lt;section&gt;</a:t>
            </a:r>
            <a:br>
              <a:rPr lang="en-US" sz="2000" dirty="0">
                <a:latin typeface="Trebuchet MS" charset="0"/>
              </a:rPr>
            </a:br>
            <a:r>
              <a:rPr lang="en-US" sz="2000" dirty="0">
                <a:latin typeface="Trebuchet MS" charset="0"/>
              </a:rPr>
              <a:t>            &lt;paragraph/&gt;</a:t>
            </a:r>
            <a:br>
              <a:rPr lang="en-US" sz="2000" dirty="0">
                <a:latin typeface="Trebuchet MS" charset="0"/>
              </a:rPr>
            </a:br>
            <a:r>
              <a:rPr lang="en-US" sz="2000" dirty="0">
                <a:latin typeface="Trebuchet MS" charset="0"/>
              </a:rPr>
              <a:t>            &lt;paragraph/&gt;</a:t>
            </a:r>
            <a:br>
              <a:rPr lang="en-US" sz="2000" dirty="0">
                <a:latin typeface="Trebuchet MS" charset="0"/>
              </a:rPr>
            </a:br>
            <a:r>
              <a:rPr lang="en-US" sz="2000" dirty="0">
                <a:latin typeface="Trebuchet MS" charset="0"/>
              </a:rPr>
              <a:t>         &lt;/section&gt;</a:t>
            </a:r>
            <a:br>
              <a:rPr lang="en-US" sz="2000" dirty="0">
                <a:latin typeface="Trebuchet MS" charset="0"/>
              </a:rPr>
            </a:br>
            <a:r>
              <a:rPr lang="en-US" sz="2000" dirty="0">
                <a:latin typeface="Trebuchet MS" charset="0"/>
              </a:rPr>
              <a:t>      &lt;/chapter&gt;</a:t>
            </a:r>
            <a:br>
              <a:rPr lang="en-US" sz="2000" dirty="0">
                <a:latin typeface="Trebuchet MS" charset="0"/>
              </a:rPr>
            </a:br>
            <a:br>
              <a:rPr lang="en-US" sz="2000" dirty="0">
                <a:latin typeface="Trebuchet MS" charset="0"/>
              </a:rPr>
            </a:br>
            <a:r>
              <a:rPr lang="en-US" sz="2000" dirty="0">
                <a:latin typeface="Trebuchet MS" charset="0"/>
              </a:rPr>
              <a:t>      &lt;chapter&gt;</a:t>
            </a:r>
            <a:br>
              <a:rPr lang="en-US" sz="2000" dirty="0">
                <a:latin typeface="Trebuchet MS" charset="0"/>
              </a:rPr>
            </a:br>
            <a:r>
              <a:rPr lang="en-US" sz="2000" dirty="0">
                <a:latin typeface="Trebuchet MS" charset="0"/>
              </a:rPr>
              <a:t>      &lt;/chapter&gt;</a:t>
            </a:r>
            <a:br>
              <a:rPr lang="en-US" sz="2000" dirty="0">
                <a:latin typeface="Trebuchet MS" charset="0"/>
              </a:rPr>
            </a:br>
            <a:br>
              <a:rPr lang="en-US" sz="2000" dirty="0">
                <a:latin typeface="Trebuchet MS" charset="0"/>
              </a:rPr>
            </a:br>
            <a:r>
              <a:rPr lang="en-US" sz="2000" dirty="0">
                <a:latin typeface="Trebuchet MS" charset="0"/>
              </a:rPr>
              <a:t>   &lt;/book&gt;</a:t>
            </a:r>
            <a:br>
              <a:rPr lang="en-US" sz="2000" dirty="0">
                <a:latin typeface="Trebuchet MS" charset="0"/>
              </a:rPr>
            </a:br>
            <a:r>
              <a:rPr lang="en-US" sz="2000" dirty="0">
                <a:latin typeface="Trebuchet MS" charset="0"/>
              </a:rPr>
              <a:t>&lt;/library&gt;</a:t>
            </a:r>
            <a:endParaRPr lang="en-US" sz="2000" dirty="0"/>
          </a:p>
        </p:txBody>
      </p:sp>
    </p:spTree>
    <p:extLst>
      <p:ext uri="{BB962C8B-B14F-4D97-AF65-F5344CB8AC3E}">
        <p14:creationId xmlns:p14="http://schemas.microsoft.com/office/powerpoint/2010/main" val="22163778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dirty="0"/>
              <a:t>Terminology</a:t>
            </a:r>
          </a:p>
        </p:txBody>
      </p:sp>
      <p:sp>
        <p:nvSpPr>
          <p:cNvPr id="6" name="CasellaDiTesto 5"/>
          <p:cNvSpPr txBox="1"/>
          <p:nvPr/>
        </p:nvSpPr>
        <p:spPr>
          <a:xfrm>
            <a:off x="3299345" y="1693410"/>
            <a:ext cx="78789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library</a:t>
            </a:r>
          </a:p>
        </p:txBody>
      </p:sp>
      <p:sp>
        <p:nvSpPr>
          <p:cNvPr id="7" name="CasellaDiTesto 6"/>
          <p:cNvSpPr txBox="1"/>
          <p:nvPr/>
        </p:nvSpPr>
        <p:spPr>
          <a:xfrm>
            <a:off x="3366127" y="2593553"/>
            <a:ext cx="65433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book</a:t>
            </a:r>
          </a:p>
        </p:txBody>
      </p:sp>
      <p:sp>
        <p:nvSpPr>
          <p:cNvPr id="8" name="CasellaDiTesto 7"/>
          <p:cNvSpPr txBox="1"/>
          <p:nvPr/>
        </p:nvSpPr>
        <p:spPr>
          <a:xfrm>
            <a:off x="2393009" y="3493179"/>
            <a:ext cx="90804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chapter</a:t>
            </a:r>
          </a:p>
        </p:txBody>
      </p:sp>
      <p:sp>
        <p:nvSpPr>
          <p:cNvPr id="9" name="CasellaDiTesto 8"/>
          <p:cNvSpPr txBox="1"/>
          <p:nvPr/>
        </p:nvSpPr>
        <p:spPr>
          <a:xfrm>
            <a:off x="2419466" y="4386448"/>
            <a:ext cx="85901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section</a:t>
            </a:r>
          </a:p>
        </p:txBody>
      </p:sp>
      <p:sp>
        <p:nvSpPr>
          <p:cNvPr id="10" name="CasellaDiTesto 9"/>
          <p:cNvSpPr txBox="1"/>
          <p:nvPr/>
        </p:nvSpPr>
        <p:spPr>
          <a:xfrm>
            <a:off x="1593340" y="5233156"/>
            <a:ext cx="114981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paragraph</a:t>
            </a:r>
          </a:p>
        </p:txBody>
      </p:sp>
      <p:cxnSp>
        <p:nvCxnSpPr>
          <p:cNvPr id="12" name="Connettore 1 11"/>
          <p:cNvCxnSpPr>
            <a:stCxn id="6" idx="2"/>
            <a:endCxn id="7" idx="0"/>
          </p:cNvCxnSpPr>
          <p:nvPr/>
        </p:nvCxnSpPr>
        <p:spPr>
          <a:xfrm>
            <a:off x="3693293" y="2062743"/>
            <a:ext cx="0" cy="53081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a:stCxn id="7" idx="2"/>
            <a:endCxn id="8" idx="0"/>
          </p:cNvCxnSpPr>
          <p:nvPr/>
        </p:nvCxnSpPr>
        <p:spPr>
          <a:xfrm flipH="1">
            <a:off x="2847033" y="2962885"/>
            <a:ext cx="846261" cy="53029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a:stCxn id="8" idx="2"/>
            <a:endCxn id="9" idx="0"/>
          </p:cNvCxnSpPr>
          <p:nvPr/>
        </p:nvCxnSpPr>
        <p:spPr>
          <a:xfrm>
            <a:off x="2847032" y="3862512"/>
            <a:ext cx="1942" cy="5239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a:stCxn id="9" idx="2"/>
            <a:endCxn id="10" idx="0"/>
          </p:cNvCxnSpPr>
          <p:nvPr/>
        </p:nvCxnSpPr>
        <p:spPr>
          <a:xfrm flipH="1">
            <a:off x="2168246" y="4755780"/>
            <a:ext cx="680729" cy="47737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CasellaDiTesto 21"/>
          <p:cNvSpPr txBox="1"/>
          <p:nvPr/>
        </p:nvSpPr>
        <p:spPr>
          <a:xfrm>
            <a:off x="4134129" y="3493179"/>
            <a:ext cx="90804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chapter</a:t>
            </a:r>
          </a:p>
        </p:txBody>
      </p:sp>
      <p:cxnSp>
        <p:nvCxnSpPr>
          <p:cNvPr id="23" name="Connettore 1 22"/>
          <p:cNvCxnSpPr>
            <a:stCxn id="7" idx="2"/>
            <a:endCxn id="22" idx="0"/>
          </p:cNvCxnSpPr>
          <p:nvPr/>
        </p:nvCxnSpPr>
        <p:spPr>
          <a:xfrm>
            <a:off x="3693294" y="2962885"/>
            <a:ext cx="894859" cy="53029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5" name="CasellaDiTesto 34"/>
          <p:cNvSpPr txBox="1"/>
          <p:nvPr/>
        </p:nvSpPr>
        <p:spPr>
          <a:xfrm>
            <a:off x="3012564" y="5233156"/>
            <a:ext cx="114981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paragraph</a:t>
            </a:r>
          </a:p>
        </p:txBody>
      </p:sp>
      <p:cxnSp>
        <p:nvCxnSpPr>
          <p:cNvPr id="36" name="Connettore 1 35"/>
          <p:cNvCxnSpPr>
            <a:stCxn id="9" idx="2"/>
            <a:endCxn id="35" idx="0"/>
          </p:cNvCxnSpPr>
          <p:nvPr/>
        </p:nvCxnSpPr>
        <p:spPr>
          <a:xfrm>
            <a:off x="2848975" y="4755780"/>
            <a:ext cx="738495" cy="47737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4">
            <a:extLst>
              <a:ext uri="{FF2B5EF4-FFF2-40B4-BE49-F238E27FC236}">
                <a16:creationId xmlns:a16="http://schemas.microsoft.com/office/drawing/2014/main" id="{B957431A-5B7C-0546-A2B8-031BC8EBF4A1}"/>
              </a:ext>
            </a:extLst>
          </p:cNvPr>
          <p:cNvSpPr txBox="1">
            <a:spLocks noChangeArrowheads="1"/>
          </p:cNvSpPr>
          <p:nvPr/>
        </p:nvSpPr>
        <p:spPr>
          <a:xfrm>
            <a:off x="6589419" y="1580020"/>
            <a:ext cx="4648200" cy="4953000"/>
          </a:xfrm>
        </p:spPr>
        <p:txBody>
          <a:bodyPr/>
          <a:lstStyle>
            <a:lvl1pPr marL="282575" indent="-282575" algn="l" defTabSz="914400" rtl="0" eaLnBrk="1" latinLnBrk="0" hangingPunct="1">
              <a:spcBef>
                <a:spcPts val="2000"/>
              </a:spcBef>
              <a:buFont typeface="Wingdings 2" pitchFamily="18" charset="2"/>
              <a:buChar char=""/>
              <a:defRPr sz="2400" kern="1200">
                <a:solidFill>
                  <a:schemeClr val="tx1"/>
                </a:solidFill>
                <a:latin typeface="Arial" panose="020B0604020202020204" pitchFamily="34" charset="0"/>
                <a:ea typeface="+mn-ea"/>
                <a:cs typeface="Arial" panose="020B0604020202020204" pitchFamily="34" charset="0"/>
              </a:defRPr>
            </a:lvl1pPr>
            <a:lvl2pPr marL="577850" indent="-295275" algn="l" defTabSz="914400" rtl="0" eaLnBrk="1" latinLnBrk="0" hangingPunct="1">
              <a:spcBef>
                <a:spcPts val="600"/>
              </a:spcBef>
              <a:buFont typeface="Wingdings 2" pitchFamily="18" charset="2"/>
              <a:buChar char=""/>
              <a:defRPr sz="2200" kern="1200">
                <a:solidFill>
                  <a:schemeClr val="tx1"/>
                </a:solidFill>
                <a:latin typeface="Arial" panose="020B0604020202020204" pitchFamily="34" charset="0"/>
                <a:ea typeface="+mn-ea"/>
                <a:cs typeface="Arial" panose="020B0604020202020204" pitchFamily="34" charset="0"/>
              </a:defRPr>
            </a:lvl2pPr>
            <a:lvl3pPr marL="860425" indent="-282575" algn="l" defTabSz="914400" rtl="0" eaLnBrk="1" latinLnBrk="0" hangingPunct="1">
              <a:spcBef>
                <a:spcPts val="600"/>
              </a:spcBef>
              <a:buFont typeface="Wingdings 2" pitchFamily="18" charset="2"/>
              <a:buChar char=""/>
              <a:defRPr sz="1800" kern="1200">
                <a:solidFill>
                  <a:schemeClr val="tx1"/>
                </a:solidFill>
                <a:latin typeface="Arial" panose="020B0604020202020204" pitchFamily="34" charset="0"/>
                <a:ea typeface="+mn-ea"/>
                <a:cs typeface="Arial" panose="020B0604020202020204" pitchFamily="34" charset="0"/>
              </a:defRPr>
            </a:lvl3pPr>
            <a:lvl4pPr marL="1143000" indent="-282575" algn="l" defTabSz="914400" rtl="0" eaLnBrk="1" latinLnBrk="0" hangingPunct="1">
              <a:spcBef>
                <a:spcPts val="600"/>
              </a:spcBef>
              <a:buFont typeface="Wingdings 2" pitchFamily="18" charset="2"/>
              <a:buChar char=""/>
              <a:defRPr sz="1800" kern="1200">
                <a:solidFill>
                  <a:schemeClr val="tx1"/>
                </a:solidFill>
                <a:latin typeface="Arial" panose="020B0604020202020204" pitchFamily="34" charset="0"/>
                <a:ea typeface="+mn-ea"/>
                <a:cs typeface="Arial" panose="020B0604020202020204" pitchFamily="34" charset="0"/>
              </a:defRPr>
            </a:lvl4pPr>
            <a:lvl5pPr marL="1425575" indent="-282575" algn="l" defTabSz="914400" rtl="0" eaLnBrk="1" latinLnBrk="0" hangingPunct="1">
              <a:spcBef>
                <a:spcPts val="600"/>
              </a:spcBef>
              <a:buFont typeface="Wingdings 2" pitchFamily="18" charset="2"/>
              <a:buChar char=""/>
              <a:defRPr sz="1800" kern="1200">
                <a:solidFill>
                  <a:schemeClr val="tx1"/>
                </a:solidFill>
                <a:latin typeface="Arial" panose="020B0604020202020204" pitchFamily="34" charset="0"/>
                <a:ea typeface="+mn-ea"/>
                <a:cs typeface="Arial" panose="020B0604020202020204" pitchFamily="34" charset="0"/>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a:lstStyle>
          <a:p>
            <a:pPr>
              <a:lnSpc>
                <a:spcPct val="120000"/>
              </a:lnSpc>
            </a:pPr>
            <a:r>
              <a:rPr lang="en-US" sz="1800" dirty="0">
                <a:solidFill>
                  <a:srgbClr val="FF0000"/>
                </a:solidFill>
                <a:latin typeface="Avenir Next" panose="020B0503020202020204" pitchFamily="34" charset="0"/>
              </a:rPr>
              <a:t>library</a:t>
            </a:r>
            <a:r>
              <a:rPr lang="en-US" sz="1800" dirty="0">
                <a:latin typeface="Avenir Next" panose="020B0503020202020204" pitchFamily="34" charset="0"/>
              </a:rPr>
              <a:t> is the </a:t>
            </a:r>
            <a:r>
              <a:rPr lang="en-US" sz="1800" b="1" i="1" dirty="0">
                <a:solidFill>
                  <a:schemeClr val="tx2"/>
                </a:solidFill>
                <a:latin typeface="Avenir Next" panose="020B0503020202020204" pitchFamily="34" charset="0"/>
              </a:rPr>
              <a:t>parent</a:t>
            </a:r>
            <a:r>
              <a:rPr lang="en-US" sz="1800" dirty="0">
                <a:latin typeface="Avenir Next" panose="020B0503020202020204" pitchFamily="34" charset="0"/>
              </a:rPr>
              <a:t> of </a:t>
            </a:r>
            <a:r>
              <a:rPr lang="en-US" sz="1800" dirty="0">
                <a:solidFill>
                  <a:srgbClr val="FF0000"/>
                </a:solidFill>
                <a:latin typeface="Avenir Next" panose="020B0503020202020204" pitchFamily="34" charset="0"/>
              </a:rPr>
              <a:t>book</a:t>
            </a:r>
            <a:r>
              <a:rPr lang="en-US" sz="1800" dirty="0">
                <a:latin typeface="Avenir Next" panose="020B0503020202020204" pitchFamily="34" charset="0"/>
              </a:rPr>
              <a:t>; </a:t>
            </a:r>
            <a:br>
              <a:rPr lang="en-US" sz="1800" dirty="0">
                <a:latin typeface="Avenir Next" panose="020B0503020202020204" pitchFamily="34" charset="0"/>
              </a:rPr>
            </a:br>
            <a:r>
              <a:rPr lang="en-US" sz="1800" dirty="0">
                <a:solidFill>
                  <a:srgbClr val="FF0000"/>
                </a:solidFill>
                <a:latin typeface="Avenir Next" panose="020B0503020202020204" pitchFamily="34" charset="0"/>
              </a:rPr>
              <a:t>book</a:t>
            </a:r>
            <a:r>
              <a:rPr lang="en-US" sz="1800" dirty="0">
                <a:latin typeface="Avenir Next" panose="020B0503020202020204" pitchFamily="34" charset="0"/>
              </a:rPr>
              <a:t> is the parent of the two </a:t>
            </a:r>
            <a:r>
              <a:rPr lang="en-US" sz="1800" dirty="0">
                <a:solidFill>
                  <a:srgbClr val="FF0000"/>
                </a:solidFill>
                <a:latin typeface="Avenir Next" panose="020B0503020202020204" pitchFamily="34" charset="0"/>
              </a:rPr>
              <a:t>chapter</a:t>
            </a:r>
            <a:r>
              <a:rPr lang="en-US" sz="1800" dirty="0">
                <a:latin typeface="Avenir Next" panose="020B0503020202020204" pitchFamily="34" charset="0"/>
              </a:rPr>
              <a:t>s</a:t>
            </a:r>
          </a:p>
          <a:p>
            <a:pPr>
              <a:lnSpc>
                <a:spcPct val="120000"/>
              </a:lnSpc>
            </a:pPr>
            <a:r>
              <a:rPr lang="en-US" sz="1800" dirty="0">
                <a:latin typeface="Avenir Next" panose="020B0503020202020204" pitchFamily="34" charset="0"/>
              </a:rPr>
              <a:t>The two </a:t>
            </a:r>
            <a:r>
              <a:rPr lang="en-US" sz="1800" dirty="0">
                <a:solidFill>
                  <a:srgbClr val="FF0000"/>
                </a:solidFill>
                <a:latin typeface="Avenir Next" panose="020B0503020202020204" pitchFamily="34" charset="0"/>
              </a:rPr>
              <a:t>chapter</a:t>
            </a:r>
            <a:r>
              <a:rPr lang="en-US" sz="1800" dirty="0">
                <a:latin typeface="Avenir Next" panose="020B0503020202020204" pitchFamily="34" charset="0"/>
              </a:rPr>
              <a:t>s are the </a:t>
            </a:r>
            <a:r>
              <a:rPr lang="en-US" sz="1800" b="1" i="1" dirty="0">
                <a:solidFill>
                  <a:schemeClr val="tx2"/>
                </a:solidFill>
                <a:latin typeface="Avenir Next" panose="020B0503020202020204" pitchFamily="34" charset="0"/>
              </a:rPr>
              <a:t>children</a:t>
            </a:r>
            <a:r>
              <a:rPr lang="en-US" sz="1800" dirty="0">
                <a:latin typeface="Avenir Next" panose="020B0503020202020204" pitchFamily="34" charset="0"/>
              </a:rPr>
              <a:t> of </a:t>
            </a:r>
            <a:r>
              <a:rPr lang="en-US" sz="1800" dirty="0">
                <a:solidFill>
                  <a:srgbClr val="FF0000"/>
                </a:solidFill>
                <a:latin typeface="Avenir Next" panose="020B0503020202020204" pitchFamily="34" charset="0"/>
              </a:rPr>
              <a:t>book</a:t>
            </a:r>
            <a:r>
              <a:rPr lang="en-US" sz="1800" dirty="0">
                <a:latin typeface="Avenir Next" panose="020B0503020202020204" pitchFamily="34" charset="0"/>
              </a:rPr>
              <a:t>, and the </a:t>
            </a:r>
            <a:r>
              <a:rPr lang="en-US" sz="1800" dirty="0">
                <a:solidFill>
                  <a:srgbClr val="FF0000"/>
                </a:solidFill>
                <a:latin typeface="Avenir Next" panose="020B0503020202020204" pitchFamily="34" charset="0"/>
              </a:rPr>
              <a:t>section</a:t>
            </a:r>
            <a:r>
              <a:rPr lang="en-US" sz="1800" dirty="0">
                <a:latin typeface="Avenir Next" panose="020B0503020202020204" pitchFamily="34" charset="0"/>
              </a:rPr>
              <a:t> is the child of the first </a:t>
            </a:r>
            <a:r>
              <a:rPr lang="en-US" sz="1800" dirty="0">
                <a:solidFill>
                  <a:srgbClr val="FF0000"/>
                </a:solidFill>
                <a:latin typeface="Avenir Next" panose="020B0503020202020204" pitchFamily="34" charset="0"/>
              </a:rPr>
              <a:t>chapter</a:t>
            </a:r>
          </a:p>
          <a:p>
            <a:pPr>
              <a:lnSpc>
                <a:spcPct val="120000"/>
              </a:lnSpc>
            </a:pPr>
            <a:r>
              <a:rPr lang="en-US" sz="1800" dirty="0">
                <a:latin typeface="Avenir Next" panose="020B0503020202020204" pitchFamily="34" charset="0"/>
              </a:rPr>
              <a:t>The two </a:t>
            </a:r>
            <a:r>
              <a:rPr lang="en-US" sz="1800" dirty="0">
                <a:solidFill>
                  <a:srgbClr val="FF0000"/>
                </a:solidFill>
                <a:latin typeface="Avenir Next" panose="020B0503020202020204" pitchFamily="34" charset="0"/>
              </a:rPr>
              <a:t>chapter</a:t>
            </a:r>
            <a:r>
              <a:rPr lang="en-US" sz="1800" dirty="0">
                <a:latin typeface="Avenir Next" panose="020B0503020202020204" pitchFamily="34" charset="0"/>
              </a:rPr>
              <a:t>s of the </a:t>
            </a:r>
            <a:r>
              <a:rPr lang="en-US" sz="1800" dirty="0">
                <a:solidFill>
                  <a:srgbClr val="FF0000"/>
                </a:solidFill>
                <a:latin typeface="Avenir Next" panose="020B0503020202020204" pitchFamily="34" charset="0"/>
              </a:rPr>
              <a:t>book</a:t>
            </a:r>
            <a:r>
              <a:rPr lang="en-US" sz="1800" dirty="0">
                <a:solidFill>
                  <a:srgbClr val="FFFF7F"/>
                </a:solidFill>
                <a:latin typeface="Avenir Next" panose="020B0503020202020204" pitchFamily="34" charset="0"/>
              </a:rPr>
              <a:t> </a:t>
            </a:r>
            <a:r>
              <a:rPr lang="en-US" sz="1800" dirty="0">
                <a:latin typeface="Avenir Next" panose="020B0503020202020204" pitchFamily="34" charset="0"/>
              </a:rPr>
              <a:t>are </a:t>
            </a:r>
            <a:r>
              <a:rPr lang="en-US" sz="1800" b="1" i="1" dirty="0">
                <a:solidFill>
                  <a:schemeClr val="tx2"/>
                </a:solidFill>
                <a:latin typeface="Avenir Next" panose="020B0503020202020204" pitchFamily="34" charset="0"/>
              </a:rPr>
              <a:t>siblings</a:t>
            </a:r>
            <a:r>
              <a:rPr lang="en-US" sz="1800" dirty="0">
                <a:solidFill>
                  <a:schemeClr val="tx2"/>
                </a:solidFill>
                <a:latin typeface="Avenir Next" panose="020B0503020202020204" pitchFamily="34" charset="0"/>
              </a:rPr>
              <a:t> </a:t>
            </a:r>
            <a:r>
              <a:rPr lang="en-US" sz="1800" dirty="0">
                <a:latin typeface="Avenir Next" panose="020B0503020202020204" pitchFamily="34" charset="0"/>
              </a:rPr>
              <a:t>(they have the same parent)</a:t>
            </a:r>
          </a:p>
          <a:p>
            <a:pPr>
              <a:lnSpc>
                <a:spcPct val="120000"/>
              </a:lnSpc>
            </a:pPr>
            <a:r>
              <a:rPr lang="en-US" sz="1800" dirty="0">
                <a:solidFill>
                  <a:srgbClr val="FF0000"/>
                </a:solidFill>
                <a:latin typeface="Avenir Next" panose="020B0503020202020204" pitchFamily="34" charset="0"/>
              </a:rPr>
              <a:t>library</a:t>
            </a:r>
            <a:r>
              <a:rPr lang="en-US" sz="1800" dirty="0">
                <a:latin typeface="Avenir Next" panose="020B0503020202020204" pitchFamily="34" charset="0"/>
              </a:rPr>
              <a:t>,</a:t>
            </a:r>
            <a:r>
              <a:rPr lang="en-US" sz="1800" dirty="0">
                <a:solidFill>
                  <a:srgbClr val="FFFF7F"/>
                </a:solidFill>
                <a:latin typeface="Avenir Next" panose="020B0503020202020204" pitchFamily="34" charset="0"/>
              </a:rPr>
              <a:t> </a:t>
            </a:r>
            <a:r>
              <a:rPr lang="en-US" sz="1800" dirty="0">
                <a:solidFill>
                  <a:srgbClr val="FF0000"/>
                </a:solidFill>
                <a:latin typeface="Avenir Next" panose="020B0503020202020204" pitchFamily="34" charset="0"/>
              </a:rPr>
              <a:t>book</a:t>
            </a:r>
            <a:r>
              <a:rPr lang="en-US" sz="1800" dirty="0">
                <a:latin typeface="Avenir Next" panose="020B0503020202020204" pitchFamily="34" charset="0"/>
              </a:rPr>
              <a:t>, and the first </a:t>
            </a:r>
            <a:r>
              <a:rPr lang="en-US" sz="1800" dirty="0">
                <a:solidFill>
                  <a:srgbClr val="FF0000"/>
                </a:solidFill>
                <a:latin typeface="Avenir Next" panose="020B0503020202020204" pitchFamily="34" charset="0"/>
              </a:rPr>
              <a:t>chapter</a:t>
            </a:r>
            <a:r>
              <a:rPr lang="en-US" sz="1800" dirty="0">
                <a:latin typeface="Avenir Next" panose="020B0503020202020204" pitchFamily="34" charset="0"/>
              </a:rPr>
              <a:t> are the </a:t>
            </a:r>
            <a:r>
              <a:rPr lang="en-US" sz="1800" b="1" i="1" dirty="0">
                <a:solidFill>
                  <a:schemeClr val="tx2"/>
                </a:solidFill>
                <a:latin typeface="Avenir Next" panose="020B0503020202020204" pitchFamily="34" charset="0"/>
              </a:rPr>
              <a:t>ancestors</a:t>
            </a:r>
            <a:r>
              <a:rPr lang="en-US" sz="1800" dirty="0">
                <a:latin typeface="Avenir Next" panose="020B0503020202020204" pitchFamily="34" charset="0"/>
              </a:rPr>
              <a:t> of the </a:t>
            </a:r>
            <a:r>
              <a:rPr lang="en-US" sz="1800" dirty="0">
                <a:solidFill>
                  <a:srgbClr val="FF0000"/>
                </a:solidFill>
                <a:latin typeface="Avenir Next" panose="020B0503020202020204" pitchFamily="34" charset="0"/>
              </a:rPr>
              <a:t>section</a:t>
            </a:r>
          </a:p>
          <a:p>
            <a:pPr>
              <a:lnSpc>
                <a:spcPct val="120000"/>
              </a:lnSpc>
            </a:pPr>
            <a:r>
              <a:rPr lang="en-US" sz="1800" dirty="0">
                <a:latin typeface="Avenir Next" panose="020B0503020202020204" pitchFamily="34" charset="0"/>
              </a:rPr>
              <a:t>The two </a:t>
            </a:r>
            <a:r>
              <a:rPr lang="en-US" sz="1800" dirty="0">
                <a:solidFill>
                  <a:srgbClr val="FF0000"/>
                </a:solidFill>
                <a:latin typeface="Avenir Next" panose="020B0503020202020204" pitchFamily="34" charset="0"/>
              </a:rPr>
              <a:t>chapters</a:t>
            </a:r>
            <a:r>
              <a:rPr lang="en-US" sz="1800" dirty="0">
                <a:latin typeface="Avenir Next" panose="020B0503020202020204" pitchFamily="34" charset="0"/>
              </a:rPr>
              <a:t>, the </a:t>
            </a:r>
            <a:r>
              <a:rPr lang="en-US" sz="1800" dirty="0">
                <a:solidFill>
                  <a:srgbClr val="FF0000"/>
                </a:solidFill>
                <a:latin typeface="Avenir Next" panose="020B0503020202020204" pitchFamily="34" charset="0"/>
              </a:rPr>
              <a:t>section</a:t>
            </a:r>
            <a:r>
              <a:rPr lang="en-US" sz="1800" dirty="0">
                <a:latin typeface="Avenir Next" panose="020B0503020202020204" pitchFamily="34" charset="0"/>
              </a:rPr>
              <a:t>, and the two </a:t>
            </a:r>
            <a:r>
              <a:rPr lang="en-US" sz="1800" dirty="0">
                <a:solidFill>
                  <a:srgbClr val="FF0000"/>
                </a:solidFill>
                <a:latin typeface="Avenir Next" panose="020B0503020202020204" pitchFamily="34" charset="0"/>
              </a:rPr>
              <a:t>paragraph</a:t>
            </a:r>
            <a:r>
              <a:rPr lang="en-US" sz="1800" dirty="0">
                <a:latin typeface="Avenir Next" panose="020B0503020202020204" pitchFamily="34" charset="0"/>
              </a:rPr>
              <a:t>s are the </a:t>
            </a:r>
            <a:r>
              <a:rPr lang="en-US" sz="1800" b="1" i="1" dirty="0" err="1">
                <a:solidFill>
                  <a:schemeClr val="tx2"/>
                </a:solidFill>
                <a:latin typeface="Avenir Next" panose="020B0503020202020204" pitchFamily="34" charset="0"/>
              </a:rPr>
              <a:t>descendents</a:t>
            </a:r>
            <a:r>
              <a:rPr lang="en-US" sz="1800" dirty="0">
                <a:latin typeface="Avenir Next" panose="020B0503020202020204" pitchFamily="34" charset="0"/>
              </a:rPr>
              <a:t> of the </a:t>
            </a:r>
            <a:r>
              <a:rPr lang="en-US" sz="1800" dirty="0">
                <a:solidFill>
                  <a:srgbClr val="FF0000"/>
                </a:solidFill>
                <a:latin typeface="Avenir Next" panose="020B0503020202020204" pitchFamily="34" charset="0"/>
              </a:rPr>
              <a:t>book</a:t>
            </a:r>
          </a:p>
        </p:txBody>
      </p:sp>
    </p:spTree>
    <p:extLst>
      <p:ext uri="{BB962C8B-B14F-4D97-AF65-F5344CB8AC3E}">
        <p14:creationId xmlns:p14="http://schemas.microsoft.com/office/powerpoint/2010/main" val="10199635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t>Paths</a:t>
            </a:r>
          </a:p>
        </p:txBody>
      </p:sp>
      <p:sp>
        <p:nvSpPr>
          <p:cNvPr id="6149" name="Text Box 5"/>
          <p:cNvSpPr txBox="1">
            <a:spLocks noChangeArrowheads="1"/>
          </p:cNvSpPr>
          <p:nvPr/>
        </p:nvSpPr>
        <p:spPr bwMode="auto">
          <a:xfrm>
            <a:off x="2209800" y="1371601"/>
            <a:ext cx="75438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800" u="sng" dirty="0">
                <a:latin typeface="Avenir Next" panose="020B0503020202020204" pitchFamily="34" charset="0"/>
              </a:rPr>
              <a:t>Operating system:</a:t>
            </a:r>
            <a:r>
              <a:rPr lang="en-US" sz="2800" dirty="0">
                <a:latin typeface="Avenir Next" panose="020B0503020202020204" pitchFamily="34" charset="0"/>
              </a:rPr>
              <a:t>	         </a:t>
            </a:r>
            <a:r>
              <a:rPr lang="en-US" sz="2800" u="sng" dirty="0">
                <a:latin typeface="Avenir Next" panose="020B0503020202020204" pitchFamily="34" charset="0"/>
              </a:rPr>
              <a:t>XPath:</a:t>
            </a:r>
          </a:p>
        </p:txBody>
      </p:sp>
      <p:sp>
        <p:nvSpPr>
          <p:cNvPr id="6151" name="Text Box 7"/>
          <p:cNvSpPr txBox="1">
            <a:spLocks noChangeArrowheads="1"/>
          </p:cNvSpPr>
          <p:nvPr/>
        </p:nvSpPr>
        <p:spPr bwMode="auto">
          <a:xfrm>
            <a:off x="2209800" y="1981201"/>
            <a:ext cx="3276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dirty="0">
                <a:solidFill>
                  <a:srgbClr val="FF0000"/>
                </a:solidFill>
                <a:latin typeface="Avenir Next" panose="020B0503020202020204" pitchFamily="34" charset="0"/>
              </a:rPr>
              <a:t>/</a:t>
            </a:r>
            <a:r>
              <a:rPr lang="en-US" sz="2000" dirty="0">
                <a:solidFill>
                  <a:schemeClr val="accent2"/>
                </a:solidFill>
                <a:latin typeface="Avenir Next" panose="020B0503020202020204" pitchFamily="34" charset="0"/>
              </a:rPr>
              <a:t>  </a:t>
            </a:r>
            <a:r>
              <a:rPr lang="en-US" sz="2000" dirty="0">
                <a:latin typeface="Avenir Next" panose="020B0503020202020204" pitchFamily="34" charset="0"/>
              </a:rPr>
              <a:t>= the root directory</a:t>
            </a:r>
          </a:p>
        </p:txBody>
      </p:sp>
      <p:sp>
        <p:nvSpPr>
          <p:cNvPr id="6152" name="Text Box 8"/>
          <p:cNvSpPr txBox="1">
            <a:spLocks noChangeArrowheads="1"/>
          </p:cNvSpPr>
          <p:nvPr/>
        </p:nvSpPr>
        <p:spPr bwMode="auto">
          <a:xfrm>
            <a:off x="5715000" y="1981201"/>
            <a:ext cx="46482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dirty="0">
                <a:solidFill>
                  <a:srgbClr val="FF0000"/>
                </a:solidFill>
                <a:latin typeface="Avenir Next" panose="020B0503020202020204" pitchFamily="34" charset="0"/>
              </a:rPr>
              <a:t>/library  </a:t>
            </a:r>
            <a:r>
              <a:rPr lang="en-US" sz="2000" dirty="0">
                <a:latin typeface="Avenir Next" panose="020B0503020202020204" pitchFamily="34" charset="0"/>
              </a:rPr>
              <a:t>= the root element (if named </a:t>
            </a:r>
            <a:r>
              <a:rPr lang="en-US" sz="2000" dirty="0">
                <a:solidFill>
                  <a:srgbClr val="FF0000"/>
                </a:solidFill>
                <a:latin typeface="Avenir Next" panose="020B0503020202020204" pitchFamily="34" charset="0"/>
              </a:rPr>
              <a:t>library</a:t>
            </a:r>
            <a:r>
              <a:rPr lang="en-US" sz="2000" dirty="0">
                <a:latin typeface="Avenir Next" panose="020B0503020202020204" pitchFamily="34" charset="0"/>
              </a:rPr>
              <a:t> )</a:t>
            </a:r>
          </a:p>
        </p:txBody>
      </p:sp>
      <p:sp>
        <p:nvSpPr>
          <p:cNvPr id="6153" name="Text Box 9"/>
          <p:cNvSpPr txBox="1">
            <a:spLocks noChangeArrowheads="1"/>
          </p:cNvSpPr>
          <p:nvPr/>
        </p:nvSpPr>
        <p:spPr bwMode="auto">
          <a:xfrm>
            <a:off x="2209800" y="2695576"/>
            <a:ext cx="2743200"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dirty="0">
                <a:solidFill>
                  <a:srgbClr val="FF0000"/>
                </a:solidFill>
                <a:latin typeface="Avenir Next" panose="020B0503020202020204" pitchFamily="34" charset="0"/>
              </a:rPr>
              <a:t>/users/</a:t>
            </a:r>
            <a:r>
              <a:rPr lang="en-US" sz="2000" dirty="0" err="1">
                <a:solidFill>
                  <a:srgbClr val="FF0000"/>
                </a:solidFill>
                <a:latin typeface="Avenir Next" panose="020B0503020202020204" pitchFamily="34" charset="0"/>
              </a:rPr>
              <a:t>dave</a:t>
            </a:r>
            <a:r>
              <a:rPr lang="en-US" sz="2000" dirty="0">
                <a:solidFill>
                  <a:srgbClr val="FF0000"/>
                </a:solidFill>
                <a:latin typeface="Avenir Next" panose="020B0503020202020204" pitchFamily="34" charset="0"/>
              </a:rPr>
              <a:t>/foo </a:t>
            </a:r>
            <a:r>
              <a:rPr lang="en-US" sz="2000" dirty="0">
                <a:latin typeface="Avenir Next" panose="020B0503020202020204" pitchFamily="34" charset="0"/>
              </a:rPr>
              <a:t>= the (one) file named </a:t>
            </a:r>
            <a:r>
              <a:rPr lang="en-US" sz="2000" dirty="0">
                <a:solidFill>
                  <a:srgbClr val="FF0000"/>
                </a:solidFill>
                <a:latin typeface="Avenir Next" panose="020B0503020202020204" pitchFamily="34" charset="0"/>
              </a:rPr>
              <a:t>foo</a:t>
            </a:r>
            <a:r>
              <a:rPr lang="en-US" sz="2000" dirty="0">
                <a:solidFill>
                  <a:srgbClr val="FFFF7F"/>
                </a:solidFill>
                <a:latin typeface="Avenir Next" panose="020B0503020202020204" pitchFamily="34" charset="0"/>
              </a:rPr>
              <a:t> </a:t>
            </a:r>
            <a:r>
              <a:rPr lang="en-US" sz="2000" dirty="0">
                <a:latin typeface="Avenir Next" panose="020B0503020202020204" pitchFamily="34" charset="0"/>
              </a:rPr>
              <a:t>in </a:t>
            </a:r>
            <a:r>
              <a:rPr lang="en-US" sz="2000" dirty="0" err="1">
                <a:solidFill>
                  <a:srgbClr val="FF0000"/>
                </a:solidFill>
                <a:latin typeface="Avenir Next" panose="020B0503020202020204" pitchFamily="34" charset="0"/>
              </a:rPr>
              <a:t>dave</a:t>
            </a:r>
            <a:r>
              <a:rPr lang="en-US" sz="2000" dirty="0">
                <a:latin typeface="Avenir Next" panose="020B0503020202020204" pitchFamily="34" charset="0"/>
              </a:rPr>
              <a:t> in </a:t>
            </a:r>
            <a:r>
              <a:rPr lang="en-US" sz="2000" dirty="0">
                <a:solidFill>
                  <a:srgbClr val="FF0000"/>
                </a:solidFill>
                <a:latin typeface="Avenir Next" panose="020B0503020202020204" pitchFamily="34" charset="0"/>
              </a:rPr>
              <a:t>users</a:t>
            </a:r>
          </a:p>
        </p:txBody>
      </p:sp>
      <p:sp>
        <p:nvSpPr>
          <p:cNvPr id="6154" name="Text Box 10"/>
          <p:cNvSpPr txBox="1">
            <a:spLocks noChangeArrowheads="1"/>
          </p:cNvSpPr>
          <p:nvPr/>
        </p:nvSpPr>
        <p:spPr bwMode="auto">
          <a:xfrm>
            <a:off x="5715000" y="2695576"/>
            <a:ext cx="4267200"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dirty="0">
                <a:solidFill>
                  <a:srgbClr val="FF0000"/>
                </a:solidFill>
                <a:latin typeface="Avenir Next" panose="020B0503020202020204" pitchFamily="34" charset="0"/>
              </a:rPr>
              <a:t>/library/book/chapter/section  </a:t>
            </a:r>
            <a:r>
              <a:rPr lang="en-US" sz="2000" dirty="0">
                <a:latin typeface="Avenir Next" panose="020B0503020202020204" pitchFamily="34" charset="0"/>
              </a:rPr>
              <a:t>= </a:t>
            </a:r>
            <a:r>
              <a:rPr lang="en-US" sz="2000" i="1" dirty="0">
                <a:latin typeface="Avenir Next" panose="020B0503020202020204" pitchFamily="34" charset="0"/>
              </a:rPr>
              <a:t>every</a:t>
            </a:r>
            <a:r>
              <a:rPr lang="en-US" sz="2000" dirty="0">
                <a:latin typeface="Avenir Next" panose="020B0503020202020204" pitchFamily="34" charset="0"/>
              </a:rPr>
              <a:t> </a:t>
            </a:r>
            <a:r>
              <a:rPr lang="en-US" sz="2000" dirty="0">
                <a:solidFill>
                  <a:srgbClr val="FF0000"/>
                </a:solidFill>
                <a:latin typeface="Avenir Next" panose="020B0503020202020204" pitchFamily="34" charset="0"/>
              </a:rPr>
              <a:t>section</a:t>
            </a:r>
            <a:r>
              <a:rPr lang="en-US" sz="2000" dirty="0">
                <a:latin typeface="Avenir Next" panose="020B0503020202020204" pitchFamily="34" charset="0"/>
              </a:rPr>
              <a:t> element in a </a:t>
            </a:r>
            <a:r>
              <a:rPr lang="en-US" sz="2000" dirty="0">
                <a:solidFill>
                  <a:srgbClr val="FF0000"/>
                </a:solidFill>
                <a:latin typeface="Avenir Next" panose="020B0503020202020204" pitchFamily="34" charset="0"/>
              </a:rPr>
              <a:t>chapter</a:t>
            </a:r>
            <a:r>
              <a:rPr lang="en-US" sz="2000" dirty="0">
                <a:latin typeface="Avenir Next" panose="020B0503020202020204" pitchFamily="34" charset="0"/>
              </a:rPr>
              <a:t> in every </a:t>
            </a:r>
            <a:r>
              <a:rPr lang="en-US" sz="2000" dirty="0">
                <a:solidFill>
                  <a:srgbClr val="FF0000"/>
                </a:solidFill>
                <a:latin typeface="Avenir Next" panose="020B0503020202020204" pitchFamily="34" charset="0"/>
              </a:rPr>
              <a:t>book</a:t>
            </a:r>
            <a:r>
              <a:rPr lang="en-US" sz="2000" dirty="0">
                <a:latin typeface="Avenir Next" panose="020B0503020202020204" pitchFamily="34" charset="0"/>
              </a:rPr>
              <a:t> in the</a:t>
            </a:r>
            <a:r>
              <a:rPr lang="en-US" sz="2000" dirty="0">
                <a:solidFill>
                  <a:srgbClr val="FFFF7F"/>
                </a:solidFill>
                <a:latin typeface="Avenir Next" panose="020B0503020202020204" pitchFamily="34" charset="0"/>
              </a:rPr>
              <a:t> </a:t>
            </a:r>
            <a:r>
              <a:rPr lang="en-US" sz="2000" dirty="0">
                <a:solidFill>
                  <a:srgbClr val="FF0000"/>
                </a:solidFill>
                <a:latin typeface="Avenir Next" panose="020B0503020202020204" pitchFamily="34" charset="0"/>
              </a:rPr>
              <a:t>library</a:t>
            </a:r>
          </a:p>
        </p:txBody>
      </p:sp>
      <p:sp>
        <p:nvSpPr>
          <p:cNvPr id="6155" name="Text Box 11"/>
          <p:cNvSpPr txBox="1">
            <a:spLocks noChangeArrowheads="1"/>
          </p:cNvSpPr>
          <p:nvPr/>
        </p:nvSpPr>
        <p:spPr bwMode="auto">
          <a:xfrm>
            <a:off x="2209800" y="4600576"/>
            <a:ext cx="3200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dirty="0">
                <a:solidFill>
                  <a:srgbClr val="FF0000"/>
                </a:solidFill>
                <a:latin typeface="Avenir Next" panose="020B0503020202020204" pitchFamily="34" charset="0"/>
              </a:rPr>
              <a:t>.</a:t>
            </a:r>
            <a:r>
              <a:rPr lang="en-US" sz="2000" dirty="0">
                <a:solidFill>
                  <a:schemeClr val="accent2"/>
                </a:solidFill>
                <a:latin typeface="Avenir Next" panose="020B0503020202020204" pitchFamily="34" charset="0"/>
              </a:rPr>
              <a:t> </a:t>
            </a:r>
            <a:r>
              <a:rPr lang="en-US" sz="2000" dirty="0">
                <a:solidFill>
                  <a:srgbClr val="FFFF7F"/>
                </a:solidFill>
                <a:latin typeface="Avenir Next" panose="020B0503020202020204" pitchFamily="34" charset="0"/>
              </a:rPr>
              <a:t> </a:t>
            </a:r>
            <a:r>
              <a:rPr lang="en-US" sz="2000" dirty="0">
                <a:latin typeface="Avenir Next" panose="020B0503020202020204" pitchFamily="34" charset="0"/>
              </a:rPr>
              <a:t>= the current directory</a:t>
            </a:r>
          </a:p>
        </p:txBody>
      </p:sp>
      <p:sp>
        <p:nvSpPr>
          <p:cNvPr id="6156" name="Text Box 12"/>
          <p:cNvSpPr txBox="1">
            <a:spLocks noChangeArrowheads="1"/>
          </p:cNvSpPr>
          <p:nvPr/>
        </p:nvSpPr>
        <p:spPr bwMode="auto">
          <a:xfrm>
            <a:off x="5715000" y="4600576"/>
            <a:ext cx="35052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dirty="0">
                <a:solidFill>
                  <a:srgbClr val="FF0000"/>
                </a:solidFill>
                <a:latin typeface="Avenir Next" panose="020B0503020202020204" pitchFamily="34" charset="0"/>
              </a:rPr>
              <a:t>.</a:t>
            </a:r>
            <a:r>
              <a:rPr lang="en-US" sz="2000" dirty="0">
                <a:solidFill>
                  <a:schemeClr val="accent2"/>
                </a:solidFill>
                <a:latin typeface="Avenir Next" panose="020B0503020202020204" pitchFamily="34" charset="0"/>
              </a:rPr>
              <a:t> </a:t>
            </a:r>
            <a:r>
              <a:rPr lang="en-US" sz="2000" dirty="0">
                <a:solidFill>
                  <a:srgbClr val="FFFF7F"/>
                </a:solidFill>
                <a:latin typeface="Avenir Next" panose="020B0503020202020204" pitchFamily="34" charset="0"/>
              </a:rPr>
              <a:t> </a:t>
            </a:r>
            <a:r>
              <a:rPr lang="en-US" sz="2000" dirty="0">
                <a:latin typeface="Avenir Next" panose="020B0503020202020204" pitchFamily="34" charset="0"/>
              </a:rPr>
              <a:t>= the current element</a:t>
            </a:r>
          </a:p>
        </p:txBody>
      </p:sp>
      <p:sp>
        <p:nvSpPr>
          <p:cNvPr id="6157" name="Text Box 13"/>
          <p:cNvSpPr txBox="1">
            <a:spLocks noChangeArrowheads="1"/>
          </p:cNvSpPr>
          <p:nvPr/>
        </p:nvSpPr>
        <p:spPr bwMode="auto">
          <a:xfrm>
            <a:off x="2209800" y="5105401"/>
            <a:ext cx="3276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dirty="0">
                <a:solidFill>
                  <a:srgbClr val="FF0000"/>
                </a:solidFill>
                <a:latin typeface="Avenir Next" panose="020B0503020202020204" pitchFamily="34" charset="0"/>
              </a:rPr>
              <a:t>..</a:t>
            </a:r>
            <a:r>
              <a:rPr lang="en-US" sz="2000" dirty="0">
                <a:solidFill>
                  <a:schemeClr val="accent2"/>
                </a:solidFill>
                <a:latin typeface="Avenir Next" panose="020B0503020202020204" pitchFamily="34" charset="0"/>
              </a:rPr>
              <a:t> </a:t>
            </a:r>
            <a:r>
              <a:rPr lang="en-US" sz="2000" dirty="0">
                <a:solidFill>
                  <a:srgbClr val="FFFF7F"/>
                </a:solidFill>
                <a:latin typeface="Avenir Next" panose="020B0503020202020204" pitchFamily="34" charset="0"/>
              </a:rPr>
              <a:t> </a:t>
            </a:r>
            <a:r>
              <a:rPr lang="en-US" sz="2000" dirty="0">
                <a:latin typeface="Avenir Next" panose="020B0503020202020204" pitchFamily="34" charset="0"/>
              </a:rPr>
              <a:t>= the parent directory</a:t>
            </a:r>
          </a:p>
        </p:txBody>
      </p:sp>
      <p:sp>
        <p:nvSpPr>
          <p:cNvPr id="6158" name="Text Box 14"/>
          <p:cNvSpPr txBox="1">
            <a:spLocks noChangeArrowheads="1"/>
          </p:cNvSpPr>
          <p:nvPr/>
        </p:nvSpPr>
        <p:spPr bwMode="auto">
          <a:xfrm>
            <a:off x="5715000" y="5013326"/>
            <a:ext cx="4419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dirty="0">
                <a:solidFill>
                  <a:srgbClr val="FF0000"/>
                </a:solidFill>
                <a:latin typeface="Avenir Next" panose="020B0503020202020204" pitchFamily="34" charset="0"/>
              </a:rPr>
              <a:t>..</a:t>
            </a:r>
            <a:r>
              <a:rPr lang="en-US" sz="2000" dirty="0">
                <a:solidFill>
                  <a:schemeClr val="accent2"/>
                </a:solidFill>
                <a:latin typeface="Avenir Next" panose="020B0503020202020204" pitchFamily="34" charset="0"/>
              </a:rPr>
              <a:t>  </a:t>
            </a:r>
            <a:r>
              <a:rPr lang="en-US" sz="2000" dirty="0">
                <a:latin typeface="Avenir Next" panose="020B0503020202020204" pitchFamily="34" charset="0"/>
              </a:rPr>
              <a:t>= parent of the current element</a:t>
            </a:r>
          </a:p>
        </p:txBody>
      </p:sp>
      <p:sp>
        <p:nvSpPr>
          <p:cNvPr id="6159" name="Text Box 15"/>
          <p:cNvSpPr txBox="1">
            <a:spLocks noChangeArrowheads="1"/>
          </p:cNvSpPr>
          <p:nvPr/>
        </p:nvSpPr>
        <p:spPr bwMode="auto">
          <a:xfrm>
            <a:off x="2209800" y="5638801"/>
            <a:ext cx="34290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dirty="0">
                <a:solidFill>
                  <a:srgbClr val="FF0000"/>
                </a:solidFill>
                <a:latin typeface="Avenir Next" panose="020B0503020202020204" pitchFamily="34" charset="0"/>
              </a:rPr>
              <a:t>/users/</a:t>
            </a:r>
            <a:r>
              <a:rPr lang="en-US" sz="2000" dirty="0" err="1">
                <a:solidFill>
                  <a:srgbClr val="FF0000"/>
                </a:solidFill>
                <a:latin typeface="Avenir Next" panose="020B0503020202020204" pitchFamily="34" charset="0"/>
              </a:rPr>
              <a:t>dave</a:t>
            </a:r>
            <a:r>
              <a:rPr lang="en-US" sz="2000" dirty="0">
                <a:solidFill>
                  <a:srgbClr val="FF0000"/>
                </a:solidFill>
                <a:latin typeface="Avenir Next" panose="020B0503020202020204" pitchFamily="34" charset="0"/>
              </a:rPr>
              <a:t>/* </a:t>
            </a:r>
            <a:r>
              <a:rPr lang="en-US" sz="2000" dirty="0">
                <a:latin typeface="Avenir Next" panose="020B0503020202020204" pitchFamily="34" charset="0"/>
              </a:rPr>
              <a:t>= all the files in</a:t>
            </a:r>
            <a:r>
              <a:rPr lang="en-US" sz="2000" dirty="0">
                <a:solidFill>
                  <a:srgbClr val="FFFF7F"/>
                </a:solidFill>
                <a:latin typeface="Avenir Next" panose="020B0503020202020204" pitchFamily="34" charset="0"/>
              </a:rPr>
              <a:t> </a:t>
            </a:r>
            <a:r>
              <a:rPr lang="en-US" sz="2000" dirty="0">
                <a:solidFill>
                  <a:srgbClr val="FF0000"/>
                </a:solidFill>
                <a:latin typeface="Avenir Next" panose="020B0503020202020204" pitchFamily="34" charset="0"/>
              </a:rPr>
              <a:t>/users/</a:t>
            </a:r>
            <a:r>
              <a:rPr lang="en-US" sz="2000" dirty="0" err="1">
                <a:solidFill>
                  <a:srgbClr val="FF0000"/>
                </a:solidFill>
                <a:latin typeface="Avenir Next" panose="020B0503020202020204" pitchFamily="34" charset="0"/>
              </a:rPr>
              <a:t>dave</a:t>
            </a:r>
            <a:endParaRPr lang="en-US" sz="2000" dirty="0">
              <a:solidFill>
                <a:srgbClr val="FF0000"/>
              </a:solidFill>
              <a:latin typeface="Avenir Next" panose="020B0503020202020204" pitchFamily="34" charset="0"/>
            </a:endParaRPr>
          </a:p>
        </p:txBody>
      </p:sp>
      <p:sp>
        <p:nvSpPr>
          <p:cNvPr id="6160" name="Text Box 16"/>
          <p:cNvSpPr txBox="1">
            <a:spLocks noChangeArrowheads="1"/>
          </p:cNvSpPr>
          <p:nvPr/>
        </p:nvSpPr>
        <p:spPr bwMode="auto">
          <a:xfrm>
            <a:off x="5715000" y="5670551"/>
            <a:ext cx="42672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dirty="0">
                <a:solidFill>
                  <a:srgbClr val="FF0000"/>
                </a:solidFill>
                <a:latin typeface="Avenir Next" panose="020B0503020202020204" pitchFamily="34" charset="0"/>
              </a:rPr>
              <a:t>/library/book/chapter/*  </a:t>
            </a:r>
            <a:r>
              <a:rPr lang="en-US" sz="2000" dirty="0">
                <a:latin typeface="Avenir Next" panose="020B0503020202020204" pitchFamily="34" charset="0"/>
              </a:rPr>
              <a:t>= all the elements in </a:t>
            </a:r>
            <a:r>
              <a:rPr lang="en-US" sz="2000" dirty="0">
                <a:solidFill>
                  <a:srgbClr val="FF0000"/>
                </a:solidFill>
                <a:latin typeface="Avenir Next" panose="020B0503020202020204" pitchFamily="34" charset="0"/>
              </a:rPr>
              <a:t>/library/book/chapter</a:t>
            </a:r>
          </a:p>
        </p:txBody>
      </p:sp>
      <p:sp>
        <p:nvSpPr>
          <p:cNvPr id="6161" name="Text Box 17"/>
          <p:cNvSpPr txBox="1">
            <a:spLocks noChangeArrowheads="1"/>
          </p:cNvSpPr>
          <p:nvPr/>
        </p:nvSpPr>
        <p:spPr bwMode="auto">
          <a:xfrm>
            <a:off x="2209800" y="3762376"/>
            <a:ext cx="34290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dirty="0">
                <a:solidFill>
                  <a:srgbClr val="FF0000"/>
                </a:solidFill>
                <a:latin typeface="Avenir Next" panose="020B0503020202020204" pitchFamily="34" charset="0"/>
              </a:rPr>
              <a:t>foo</a:t>
            </a:r>
            <a:r>
              <a:rPr lang="en-US" sz="2000" dirty="0">
                <a:latin typeface="Avenir Next" panose="020B0503020202020204" pitchFamily="34" charset="0"/>
              </a:rPr>
              <a:t>  = the (one) file named </a:t>
            </a:r>
            <a:r>
              <a:rPr lang="en-US" sz="2000" dirty="0">
                <a:solidFill>
                  <a:srgbClr val="FF0000"/>
                </a:solidFill>
                <a:latin typeface="Avenir Next" panose="020B0503020202020204" pitchFamily="34" charset="0"/>
              </a:rPr>
              <a:t>foo</a:t>
            </a:r>
            <a:r>
              <a:rPr lang="en-US" sz="2000" dirty="0">
                <a:latin typeface="Avenir Next" panose="020B0503020202020204" pitchFamily="34" charset="0"/>
              </a:rPr>
              <a:t> in the current directory</a:t>
            </a:r>
          </a:p>
        </p:txBody>
      </p:sp>
      <p:sp>
        <p:nvSpPr>
          <p:cNvPr id="6163" name="Text Box 19"/>
          <p:cNvSpPr txBox="1">
            <a:spLocks noChangeArrowheads="1"/>
          </p:cNvSpPr>
          <p:nvPr/>
        </p:nvSpPr>
        <p:spPr bwMode="auto">
          <a:xfrm>
            <a:off x="5715000" y="3762375"/>
            <a:ext cx="4038600"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dirty="0">
                <a:solidFill>
                  <a:srgbClr val="FF0000"/>
                </a:solidFill>
                <a:latin typeface="Avenir Next" panose="020B0503020202020204" pitchFamily="34" charset="0"/>
              </a:rPr>
              <a:t>section</a:t>
            </a:r>
            <a:r>
              <a:rPr lang="en-US" sz="2000" dirty="0">
                <a:latin typeface="Avenir Next" panose="020B0503020202020204" pitchFamily="34" charset="0"/>
              </a:rPr>
              <a:t>  = </a:t>
            </a:r>
            <a:r>
              <a:rPr lang="en-US" sz="2000" i="1" dirty="0">
                <a:latin typeface="Avenir Next" panose="020B0503020202020204" pitchFamily="34" charset="0"/>
              </a:rPr>
              <a:t>every</a:t>
            </a:r>
            <a:r>
              <a:rPr lang="en-US" sz="2000" dirty="0">
                <a:latin typeface="Avenir Next" panose="020B0503020202020204" pitchFamily="34" charset="0"/>
              </a:rPr>
              <a:t> </a:t>
            </a:r>
            <a:r>
              <a:rPr lang="en-US" sz="2000" dirty="0">
                <a:solidFill>
                  <a:srgbClr val="FF0000"/>
                </a:solidFill>
                <a:latin typeface="Avenir Next" panose="020B0503020202020204" pitchFamily="34" charset="0"/>
              </a:rPr>
              <a:t>section</a:t>
            </a:r>
            <a:r>
              <a:rPr lang="en-US" sz="2000" dirty="0">
                <a:latin typeface="Avenir Next" panose="020B0503020202020204" pitchFamily="34" charset="0"/>
              </a:rPr>
              <a:t> element that is a child of the current element</a:t>
            </a:r>
            <a:endParaRPr lang="en-US" dirty="0">
              <a:latin typeface="Avenir Next" panose="020B0503020202020204" pitchFamily="34" charset="0"/>
            </a:endParaRPr>
          </a:p>
        </p:txBody>
      </p:sp>
    </p:spTree>
    <p:extLst>
      <p:ext uri="{BB962C8B-B14F-4D97-AF65-F5344CB8AC3E}">
        <p14:creationId xmlns:p14="http://schemas.microsoft.com/office/powerpoint/2010/main" val="40991707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49"/>
                                        </p:tgtEl>
                                        <p:attrNameLst>
                                          <p:attrName>style.visibility</p:attrName>
                                        </p:attrNameLst>
                                      </p:cBhvr>
                                      <p:to>
                                        <p:strVal val="visible"/>
                                      </p:to>
                                    </p:set>
                                    <p:animEffect transition="in" filter="wipe(left)">
                                      <p:cBhvr>
                                        <p:cTn id="7" dur="500"/>
                                        <p:tgtEl>
                                          <p:spTgt spid="61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51"/>
                                        </p:tgtEl>
                                        <p:attrNameLst>
                                          <p:attrName>style.visibility</p:attrName>
                                        </p:attrNameLst>
                                      </p:cBhvr>
                                      <p:to>
                                        <p:strVal val="visible"/>
                                      </p:to>
                                    </p:set>
                                    <p:animEffect transition="in" filter="wipe(left)">
                                      <p:cBhvr>
                                        <p:cTn id="12" dur="500"/>
                                        <p:tgtEl>
                                          <p:spTgt spid="61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52"/>
                                        </p:tgtEl>
                                        <p:attrNameLst>
                                          <p:attrName>style.visibility</p:attrName>
                                        </p:attrNameLst>
                                      </p:cBhvr>
                                      <p:to>
                                        <p:strVal val="visible"/>
                                      </p:to>
                                    </p:set>
                                    <p:animEffect transition="in" filter="wipe(left)">
                                      <p:cBhvr>
                                        <p:cTn id="17" dur="500"/>
                                        <p:tgtEl>
                                          <p:spTgt spid="61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53"/>
                                        </p:tgtEl>
                                        <p:attrNameLst>
                                          <p:attrName>style.visibility</p:attrName>
                                        </p:attrNameLst>
                                      </p:cBhvr>
                                      <p:to>
                                        <p:strVal val="visible"/>
                                      </p:to>
                                    </p:set>
                                    <p:animEffect transition="in" filter="wipe(left)">
                                      <p:cBhvr>
                                        <p:cTn id="22" dur="500"/>
                                        <p:tgtEl>
                                          <p:spTgt spid="615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54"/>
                                        </p:tgtEl>
                                        <p:attrNameLst>
                                          <p:attrName>style.visibility</p:attrName>
                                        </p:attrNameLst>
                                      </p:cBhvr>
                                      <p:to>
                                        <p:strVal val="visible"/>
                                      </p:to>
                                    </p:set>
                                    <p:animEffect transition="in" filter="wipe(left)">
                                      <p:cBhvr>
                                        <p:cTn id="27" dur="500"/>
                                        <p:tgtEl>
                                          <p:spTgt spid="615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161"/>
                                        </p:tgtEl>
                                        <p:attrNameLst>
                                          <p:attrName>style.visibility</p:attrName>
                                        </p:attrNameLst>
                                      </p:cBhvr>
                                      <p:to>
                                        <p:strVal val="visible"/>
                                      </p:to>
                                    </p:set>
                                    <p:animEffect transition="in" filter="wipe(left)">
                                      <p:cBhvr>
                                        <p:cTn id="32" dur="500"/>
                                        <p:tgtEl>
                                          <p:spTgt spid="616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163"/>
                                        </p:tgtEl>
                                        <p:attrNameLst>
                                          <p:attrName>style.visibility</p:attrName>
                                        </p:attrNameLst>
                                      </p:cBhvr>
                                      <p:to>
                                        <p:strVal val="visible"/>
                                      </p:to>
                                    </p:set>
                                    <p:animEffect transition="in" filter="wipe(left)">
                                      <p:cBhvr>
                                        <p:cTn id="37" dur="500"/>
                                        <p:tgtEl>
                                          <p:spTgt spid="616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155"/>
                                        </p:tgtEl>
                                        <p:attrNameLst>
                                          <p:attrName>style.visibility</p:attrName>
                                        </p:attrNameLst>
                                      </p:cBhvr>
                                      <p:to>
                                        <p:strVal val="visible"/>
                                      </p:to>
                                    </p:set>
                                    <p:animEffect transition="in" filter="wipe(left)">
                                      <p:cBhvr>
                                        <p:cTn id="42" dur="500"/>
                                        <p:tgtEl>
                                          <p:spTgt spid="615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156"/>
                                        </p:tgtEl>
                                        <p:attrNameLst>
                                          <p:attrName>style.visibility</p:attrName>
                                        </p:attrNameLst>
                                      </p:cBhvr>
                                      <p:to>
                                        <p:strVal val="visible"/>
                                      </p:to>
                                    </p:set>
                                    <p:animEffect transition="in" filter="wipe(left)">
                                      <p:cBhvr>
                                        <p:cTn id="47" dur="500"/>
                                        <p:tgtEl>
                                          <p:spTgt spid="615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157"/>
                                        </p:tgtEl>
                                        <p:attrNameLst>
                                          <p:attrName>style.visibility</p:attrName>
                                        </p:attrNameLst>
                                      </p:cBhvr>
                                      <p:to>
                                        <p:strVal val="visible"/>
                                      </p:to>
                                    </p:set>
                                    <p:animEffect transition="in" filter="wipe(left)">
                                      <p:cBhvr>
                                        <p:cTn id="52" dur="500"/>
                                        <p:tgtEl>
                                          <p:spTgt spid="615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158"/>
                                        </p:tgtEl>
                                        <p:attrNameLst>
                                          <p:attrName>style.visibility</p:attrName>
                                        </p:attrNameLst>
                                      </p:cBhvr>
                                      <p:to>
                                        <p:strVal val="visible"/>
                                      </p:to>
                                    </p:set>
                                    <p:animEffect transition="in" filter="wipe(left)">
                                      <p:cBhvr>
                                        <p:cTn id="57" dur="500"/>
                                        <p:tgtEl>
                                          <p:spTgt spid="615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159"/>
                                        </p:tgtEl>
                                        <p:attrNameLst>
                                          <p:attrName>style.visibility</p:attrName>
                                        </p:attrNameLst>
                                      </p:cBhvr>
                                      <p:to>
                                        <p:strVal val="visible"/>
                                      </p:to>
                                    </p:set>
                                    <p:animEffect transition="in" filter="wipe(left)">
                                      <p:cBhvr>
                                        <p:cTn id="62" dur="500"/>
                                        <p:tgtEl>
                                          <p:spTgt spid="615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160"/>
                                        </p:tgtEl>
                                        <p:attrNameLst>
                                          <p:attrName>style.visibility</p:attrName>
                                        </p:attrNameLst>
                                      </p:cBhvr>
                                      <p:to>
                                        <p:strVal val="visible"/>
                                      </p:to>
                                    </p:set>
                                    <p:animEffect transition="in" filter="wipe(left)">
                                      <p:cBhvr>
                                        <p:cTn id="67" dur="500"/>
                                        <p:tgtEl>
                                          <p:spTgt spid="6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autoUpdateAnimBg="0"/>
      <p:bldP spid="6151" grpId="0" autoUpdateAnimBg="0"/>
      <p:bldP spid="6152" grpId="0" autoUpdateAnimBg="0"/>
      <p:bldP spid="6153" grpId="0" autoUpdateAnimBg="0"/>
      <p:bldP spid="6154" grpId="0" autoUpdateAnimBg="0"/>
      <p:bldP spid="6155" grpId="0" autoUpdateAnimBg="0"/>
      <p:bldP spid="6156" grpId="0" autoUpdateAnimBg="0"/>
      <p:bldP spid="6157" grpId="0" autoUpdateAnimBg="0"/>
      <p:bldP spid="6158" grpId="0" autoUpdateAnimBg="0"/>
      <p:bldP spid="6159" grpId="0" autoUpdateAnimBg="0"/>
      <p:bldP spid="6160" grpId="0" autoUpdateAnimBg="0"/>
      <p:bldP spid="6161" grpId="0" autoUpdateAnimBg="0"/>
      <p:bldP spid="6163"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t>Slashes</a:t>
            </a:r>
          </a:p>
        </p:txBody>
      </p:sp>
      <p:sp>
        <p:nvSpPr>
          <p:cNvPr id="11267" name="Rectangle 3"/>
          <p:cNvSpPr>
            <a:spLocks noGrp="1" noChangeArrowheads="1"/>
          </p:cNvSpPr>
          <p:nvPr>
            <p:ph type="body" idx="1"/>
          </p:nvPr>
        </p:nvSpPr>
        <p:spPr>
          <a:xfrm>
            <a:off x="434235" y="1447800"/>
            <a:ext cx="11323529" cy="4953000"/>
          </a:xfrm>
        </p:spPr>
        <p:txBody>
          <a:bodyPr>
            <a:normAutofit/>
          </a:bodyPr>
          <a:lstStyle/>
          <a:p>
            <a:pPr>
              <a:lnSpc>
                <a:spcPct val="90000"/>
              </a:lnSpc>
            </a:pPr>
            <a:r>
              <a:rPr lang="en-US" sz="2400" dirty="0"/>
              <a:t>A path that begins with a</a:t>
            </a:r>
            <a:r>
              <a:rPr lang="en-US" sz="2400" dirty="0">
                <a:solidFill>
                  <a:srgbClr val="FFFF7F"/>
                </a:solidFill>
              </a:rPr>
              <a:t>  </a:t>
            </a:r>
            <a:r>
              <a:rPr lang="en-US" sz="2400" dirty="0">
                <a:solidFill>
                  <a:srgbClr val="FF0000"/>
                </a:solidFill>
              </a:rPr>
              <a:t>/</a:t>
            </a:r>
            <a:r>
              <a:rPr lang="en-US" sz="2400" dirty="0">
                <a:solidFill>
                  <a:srgbClr val="FFFF7F"/>
                </a:solidFill>
              </a:rPr>
              <a:t>  </a:t>
            </a:r>
            <a:r>
              <a:rPr lang="en-US" sz="2400" dirty="0"/>
              <a:t>represents an </a:t>
            </a:r>
            <a:r>
              <a:rPr lang="en-US" sz="2400" dirty="0">
                <a:solidFill>
                  <a:schemeClr val="tx2"/>
                </a:solidFill>
              </a:rPr>
              <a:t>absolute path</a:t>
            </a:r>
            <a:r>
              <a:rPr lang="en-US" sz="2400" dirty="0"/>
              <a:t>, starting from the top of the document</a:t>
            </a:r>
          </a:p>
          <a:p>
            <a:pPr lvl="1">
              <a:lnSpc>
                <a:spcPct val="90000"/>
              </a:lnSpc>
            </a:pPr>
            <a:r>
              <a:rPr lang="en-US" sz="2000" dirty="0"/>
              <a:t>Example: </a:t>
            </a:r>
            <a:r>
              <a:rPr lang="en-US" sz="2000" dirty="0">
                <a:solidFill>
                  <a:schemeClr val="accent2"/>
                </a:solidFill>
              </a:rPr>
              <a:t> </a:t>
            </a:r>
            <a:r>
              <a:rPr lang="en-US" sz="2000" dirty="0">
                <a:solidFill>
                  <a:srgbClr val="FF0000"/>
                </a:solidFill>
              </a:rPr>
              <a:t>/library/book/chapter</a:t>
            </a:r>
          </a:p>
          <a:p>
            <a:pPr lvl="1">
              <a:lnSpc>
                <a:spcPct val="90000"/>
              </a:lnSpc>
            </a:pPr>
            <a:r>
              <a:rPr lang="en-US" sz="2000" dirty="0"/>
              <a:t>Note that even an absolute path can select </a:t>
            </a:r>
            <a:r>
              <a:rPr lang="en-US" sz="2000" i="1" dirty="0"/>
              <a:t>more than one</a:t>
            </a:r>
            <a:r>
              <a:rPr lang="en-US" sz="2000" dirty="0"/>
              <a:t> element</a:t>
            </a:r>
          </a:p>
          <a:p>
            <a:pPr lvl="1">
              <a:lnSpc>
                <a:spcPct val="90000"/>
              </a:lnSpc>
            </a:pPr>
            <a:r>
              <a:rPr lang="en-US" sz="2000" dirty="0"/>
              <a:t>A slash by itself means </a:t>
            </a:r>
            <a:r>
              <a:rPr lang="ja-JP" altLang="en-US" sz="2000" dirty="0"/>
              <a:t>“</a:t>
            </a:r>
            <a:r>
              <a:rPr lang="en-US" sz="2000" dirty="0"/>
              <a:t>the whole document</a:t>
            </a:r>
            <a:r>
              <a:rPr lang="ja-JP" altLang="en-US" sz="2000" dirty="0"/>
              <a:t>”</a:t>
            </a:r>
            <a:endParaRPr lang="en-US" sz="2000" dirty="0"/>
          </a:p>
          <a:p>
            <a:pPr>
              <a:lnSpc>
                <a:spcPct val="90000"/>
              </a:lnSpc>
            </a:pPr>
            <a:r>
              <a:rPr lang="en-US" sz="2400" dirty="0"/>
              <a:t>A path that does </a:t>
            </a:r>
            <a:r>
              <a:rPr lang="en-US" sz="2400" i="1" dirty="0"/>
              <a:t>not</a:t>
            </a:r>
            <a:r>
              <a:rPr lang="en-US" sz="2400" dirty="0"/>
              <a:t> begin with a </a:t>
            </a:r>
            <a:r>
              <a:rPr lang="en-US" sz="2400" dirty="0">
                <a:solidFill>
                  <a:srgbClr val="FFFF7F"/>
                </a:solidFill>
              </a:rPr>
              <a:t> </a:t>
            </a:r>
            <a:r>
              <a:rPr lang="en-US" sz="2400" dirty="0">
                <a:solidFill>
                  <a:srgbClr val="FF0000"/>
                </a:solidFill>
              </a:rPr>
              <a:t>/</a:t>
            </a:r>
            <a:r>
              <a:rPr lang="en-US" sz="2400" dirty="0">
                <a:solidFill>
                  <a:srgbClr val="FFFF7F"/>
                </a:solidFill>
              </a:rPr>
              <a:t> </a:t>
            </a:r>
            <a:r>
              <a:rPr lang="en-US" sz="2400" dirty="0"/>
              <a:t> represents a path starting from the current element</a:t>
            </a:r>
          </a:p>
          <a:p>
            <a:pPr lvl="1">
              <a:lnSpc>
                <a:spcPct val="90000"/>
              </a:lnSpc>
            </a:pPr>
            <a:r>
              <a:rPr lang="en-US" sz="2000" dirty="0"/>
              <a:t>Example:  </a:t>
            </a:r>
            <a:r>
              <a:rPr lang="en-US" sz="2000" dirty="0">
                <a:solidFill>
                  <a:srgbClr val="FF0000"/>
                </a:solidFill>
              </a:rPr>
              <a:t>book/chapter</a:t>
            </a:r>
          </a:p>
          <a:p>
            <a:pPr>
              <a:lnSpc>
                <a:spcPct val="90000"/>
              </a:lnSpc>
            </a:pPr>
            <a:r>
              <a:rPr lang="en-US" sz="2400" dirty="0"/>
              <a:t>A path that begins with</a:t>
            </a:r>
            <a:r>
              <a:rPr lang="en-US" sz="2400" dirty="0">
                <a:solidFill>
                  <a:srgbClr val="FFFF7F"/>
                </a:solidFill>
              </a:rPr>
              <a:t>  </a:t>
            </a:r>
            <a:r>
              <a:rPr lang="en-US" sz="2400" dirty="0">
                <a:solidFill>
                  <a:srgbClr val="FF0000"/>
                </a:solidFill>
              </a:rPr>
              <a:t>//</a:t>
            </a:r>
            <a:r>
              <a:rPr lang="en-US" sz="2400" dirty="0">
                <a:solidFill>
                  <a:srgbClr val="FFFF7F"/>
                </a:solidFill>
              </a:rPr>
              <a:t>  </a:t>
            </a:r>
            <a:r>
              <a:rPr lang="en-US" sz="2400" dirty="0"/>
              <a:t>can start from </a:t>
            </a:r>
            <a:r>
              <a:rPr lang="en-US" sz="2400" i="1" dirty="0"/>
              <a:t>anywhere</a:t>
            </a:r>
            <a:r>
              <a:rPr lang="en-US" sz="2400" dirty="0"/>
              <a:t> in the document</a:t>
            </a:r>
          </a:p>
          <a:p>
            <a:pPr lvl="1">
              <a:lnSpc>
                <a:spcPct val="90000"/>
              </a:lnSpc>
            </a:pPr>
            <a:r>
              <a:rPr lang="en-US" sz="2000" dirty="0"/>
              <a:t>Example:  </a:t>
            </a:r>
            <a:r>
              <a:rPr lang="en-US" sz="2000" dirty="0">
                <a:solidFill>
                  <a:srgbClr val="FF0000"/>
                </a:solidFill>
              </a:rPr>
              <a:t>//chapter/section </a:t>
            </a:r>
            <a:r>
              <a:rPr lang="en-US" sz="2000" dirty="0"/>
              <a:t>selects every element </a:t>
            </a:r>
            <a:r>
              <a:rPr lang="en-US" sz="2000" dirty="0">
                <a:solidFill>
                  <a:srgbClr val="FF0000"/>
                </a:solidFill>
              </a:rPr>
              <a:t>section</a:t>
            </a:r>
            <a:r>
              <a:rPr lang="en-US" sz="2000" dirty="0">
                <a:solidFill>
                  <a:schemeClr val="accent2"/>
                </a:solidFill>
              </a:rPr>
              <a:t> </a:t>
            </a:r>
            <a:r>
              <a:rPr lang="en-US" sz="2000" dirty="0"/>
              <a:t>that is a child of an element </a:t>
            </a:r>
            <a:r>
              <a:rPr lang="en-US" sz="2000" dirty="0">
                <a:solidFill>
                  <a:srgbClr val="FF0000"/>
                </a:solidFill>
              </a:rPr>
              <a:t>chapter</a:t>
            </a:r>
          </a:p>
          <a:p>
            <a:pPr lvl="1">
              <a:lnSpc>
                <a:spcPct val="90000"/>
              </a:lnSpc>
            </a:pPr>
            <a:r>
              <a:rPr lang="en-US" sz="2000" dirty="0"/>
              <a:t>This can be expensive, since it involves searching the entire document</a:t>
            </a:r>
          </a:p>
        </p:txBody>
      </p:sp>
    </p:spTree>
    <p:extLst>
      <p:ext uri="{BB962C8B-B14F-4D97-AF65-F5344CB8AC3E}">
        <p14:creationId xmlns:p14="http://schemas.microsoft.com/office/powerpoint/2010/main" val="3254456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CD76F3-F036-6D47-A6E8-F1F0F28914FB}"/>
              </a:ext>
            </a:extLst>
          </p:cNvPr>
          <p:cNvSpPr>
            <a:spLocks noGrp="1"/>
          </p:cNvSpPr>
          <p:nvPr>
            <p:ph type="title"/>
          </p:nvPr>
        </p:nvSpPr>
        <p:spPr/>
        <p:txBody>
          <a:bodyPr/>
          <a:lstStyle/>
          <a:p>
            <a:r>
              <a:rPr lang="en-US" noProof="0" dirty="0"/>
              <a:t>Enterprise Tables</a:t>
            </a:r>
          </a:p>
        </p:txBody>
      </p:sp>
      <p:sp>
        <p:nvSpPr>
          <p:cNvPr id="3" name="Segnaposto contenuto 2">
            <a:extLst>
              <a:ext uri="{FF2B5EF4-FFF2-40B4-BE49-F238E27FC236}">
                <a16:creationId xmlns:a16="http://schemas.microsoft.com/office/drawing/2014/main" id="{15E5557F-C13D-8B4F-94C1-300C37E10C5C}"/>
              </a:ext>
            </a:extLst>
          </p:cNvPr>
          <p:cNvSpPr>
            <a:spLocks noGrp="1"/>
          </p:cNvSpPr>
          <p:nvPr>
            <p:ph idx="1"/>
          </p:nvPr>
        </p:nvSpPr>
        <p:spPr/>
        <p:txBody>
          <a:bodyPr/>
          <a:lstStyle/>
          <a:p>
            <a:r>
              <a:rPr lang="it-IT" dirty="0"/>
              <a:t>Enterprises </a:t>
            </a:r>
            <a:r>
              <a:rPr lang="it-IT" dirty="0" err="1"/>
              <a:t>store</a:t>
            </a:r>
            <a:r>
              <a:rPr lang="it-IT" dirty="0"/>
              <a:t> </a:t>
            </a:r>
            <a:r>
              <a:rPr lang="it-IT" dirty="0" err="1"/>
              <a:t>thousands</a:t>
            </a:r>
            <a:r>
              <a:rPr lang="it-IT" dirty="0"/>
              <a:t> of </a:t>
            </a:r>
            <a:r>
              <a:rPr lang="it-IT" dirty="0" err="1"/>
              <a:t>tables</a:t>
            </a:r>
            <a:r>
              <a:rPr lang="it-IT" dirty="0"/>
              <a:t> in </a:t>
            </a:r>
            <a:r>
              <a:rPr lang="it-IT" dirty="0" err="1"/>
              <a:t>their</a:t>
            </a:r>
            <a:r>
              <a:rPr lang="it-IT" dirty="0"/>
              <a:t> data </a:t>
            </a:r>
            <a:r>
              <a:rPr lang="it-IT" dirty="0" err="1"/>
              <a:t>lakes</a:t>
            </a:r>
            <a:endParaRPr lang="it-IT" dirty="0"/>
          </a:p>
          <a:p>
            <a:pPr lvl="1"/>
            <a:r>
              <a:rPr lang="it-IT" dirty="0" err="1"/>
              <a:t>Not</a:t>
            </a:r>
            <a:r>
              <a:rPr lang="it-IT" dirty="0"/>
              <a:t> </a:t>
            </a:r>
            <a:r>
              <a:rPr lang="it-IT" dirty="0" err="1"/>
              <a:t>only</a:t>
            </a:r>
            <a:r>
              <a:rPr lang="it-IT" dirty="0"/>
              <a:t> </a:t>
            </a:r>
            <a:r>
              <a:rPr lang="it-IT" dirty="0" err="1"/>
              <a:t>relational</a:t>
            </a:r>
            <a:r>
              <a:rPr lang="it-IT" dirty="0"/>
              <a:t> </a:t>
            </a:r>
            <a:r>
              <a:rPr lang="it-IT" dirty="0" err="1"/>
              <a:t>tables</a:t>
            </a:r>
            <a:r>
              <a:rPr lang="it-IT" dirty="0"/>
              <a:t>, </a:t>
            </a:r>
            <a:r>
              <a:rPr lang="it-IT" dirty="0" err="1"/>
              <a:t>but</a:t>
            </a:r>
            <a:r>
              <a:rPr lang="it-IT" dirty="0"/>
              <a:t> </a:t>
            </a:r>
            <a:r>
              <a:rPr lang="it-IT" dirty="0" err="1"/>
              <a:t>even</a:t>
            </a:r>
            <a:r>
              <a:rPr lang="it-IT" dirty="0"/>
              <a:t> </a:t>
            </a:r>
            <a:r>
              <a:rPr lang="it-IT" dirty="0" err="1"/>
              <a:t>spreadsheets</a:t>
            </a:r>
            <a:r>
              <a:rPr lang="it-IT" dirty="0"/>
              <a:t> and </a:t>
            </a:r>
            <a:r>
              <a:rPr lang="it-IT" dirty="0" err="1"/>
              <a:t>CSVs</a:t>
            </a:r>
            <a:endParaRPr lang="it-IT" dirty="0"/>
          </a:p>
          <a:p>
            <a:pPr lvl="1"/>
            <a:endParaRPr lang="it-IT" dirty="0"/>
          </a:p>
          <a:p>
            <a:r>
              <a:rPr lang="it-IT" dirty="0" err="1"/>
              <a:t>Example</a:t>
            </a:r>
            <a:r>
              <a:rPr lang="it-IT" dirty="0"/>
              <a:t>: the Enron email </a:t>
            </a:r>
            <a:r>
              <a:rPr lang="it-IT" dirty="0" err="1"/>
              <a:t>archive</a:t>
            </a:r>
            <a:r>
              <a:rPr lang="it-IT" dirty="0"/>
              <a:t>  </a:t>
            </a:r>
          </a:p>
          <a:p>
            <a:pPr lvl="1"/>
            <a:r>
              <a:rPr lang="it-IT" dirty="0"/>
              <a:t>A spreadsheet corpus </a:t>
            </a:r>
            <a:r>
              <a:rPr lang="it-IT" dirty="0" err="1"/>
              <a:t>extracted</a:t>
            </a:r>
            <a:r>
              <a:rPr lang="it-IT" dirty="0"/>
              <a:t> from the set of email </a:t>
            </a:r>
            <a:r>
              <a:rPr lang="it-IT" dirty="0" err="1"/>
              <a:t>messages</a:t>
            </a:r>
            <a:r>
              <a:rPr lang="it-IT" dirty="0"/>
              <a:t> </a:t>
            </a:r>
            <a:r>
              <a:rPr lang="it-IT" dirty="0" err="1"/>
              <a:t>that</a:t>
            </a:r>
            <a:r>
              <a:rPr lang="it-IT" dirty="0"/>
              <a:t> </a:t>
            </a:r>
            <a:r>
              <a:rPr lang="it-IT" dirty="0" err="1"/>
              <a:t>were</a:t>
            </a:r>
            <a:r>
              <a:rPr lang="it-IT" dirty="0"/>
              <a:t> made public </a:t>
            </a:r>
            <a:r>
              <a:rPr lang="it-IT" dirty="0" err="1"/>
              <a:t>during</a:t>
            </a:r>
            <a:r>
              <a:rPr lang="it-IT" dirty="0"/>
              <a:t> the </a:t>
            </a:r>
            <a:r>
              <a:rPr lang="it-IT" dirty="0" err="1"/>
              <a:t>legal</a:t>
            </a:r>
            <a:r>
              <a:rPr lang="it-IT" dirty="0"/>
              <a:t> </a:t>
            </a:r>
            <a:r>
              <a:rPr lang="it-IT" dirty="0" err="1"/>
              <a:t>investigation</a:t>
            </a:r>
            <a:r>
              <a:rPr lang="it-IT" dirty="0"/>
              <a:t> </a:t>
            </a:r>
            <a:r>
              <a:rPr lang="it-IT" dirty="0" err="1"/>
              <a:t>concerning</a:t>
            </a:r>
            <a:r>
              <a:rPr lang="it-IT" dirty="0"/>
              <a:t> the Enron corporation</a:t>
            </a:r>
          </a:p>
          <a:p>
            <a:pPr lvl="1"/>
            <a:r>
              <a:rPr lang="it-IT" dirty="0"/>
              <a:t>15,770 </a:t>
            </a:r>
            <a:r>
              <a:rPr lang="it-IT" dirty="0" err="1"/>
              <a:t>unique</a:t>
            </a:r>
            <a:r>
              <a:rPr lang="it-IT" dirty="0"/>
              <a:t> </a:t>
            </a:r>
            <a:r>
              <a:rPr lang="it-IT" dirty="0" err="1"/>
              <a:t>spreadsheets</a:t>
            </a:r>
            <a:r>
              <a:rPr lang="it-IT" dirty="0"/>
              <a:t>, with 79,983 </a:t>
            </a:r>
            <a:r>
              <a:rPr lang="it-IT" dirty="0" err="1"/>
              <a:t>worksheets</a:t>
            </a:r>
            <a:endParaRPr lang="it-IT" dirty="0"/>
          </a:p>
          <a:p>
            <a:pPr lvl="1"/>
            <a:r>
              <a:rPr lang="it-IT" dirty="0"/>
              <a:t>97,636,511 non-</a:t>
            </a:r>
            <a:r>
              <a:rPr lang="it-IT" dirty="0" err="1"/>
              <a:t>empty</a:t>
            </a:r>
            <a:r>
              <a:rPr lang="it-IT" dirty="0"/>
              <a:t> </a:t>
            </a:r>
            <a:r>
              <a:rPr lang="it-IT" dirty="0" err="1"/>
              <a:t>cells</a:t>
            </a:r>
            <a:r>
              <a:rPr lang="it-IT" dirty="0"/>
              <a:t> (6,191 per spreadsheet)</a:t>
            </a:r>
          </a:p>
        </p:txBody>
      </p:sp>
      <p:sp>
        <p:nvSpPr>
          <p:cNvPr id="4" name="CasellaDiTesto 3">
            <a:extLst>
              <a:ext uri="{FF2B5EF4-FFF2-40B4-BE49-F238E27FC236}">
                <a16:creationId xmlns:a16="http://schemas.microsoft.com/office/drawing/2014/main" id="{F708EAB1-2F5D-1D4A-91FA-FB07A28858BA}"/>
              </a:ext>
            </a:extLst>
          </p:cNvPr>
          <p:cNvSpPr txBox="1"/>
          <p:nvPr/>
        </p:nvSpPr>
        <p:spPr>
          <a:xfrm>
            <a:off x="6690167" y="6325270"/>
            <a:ext cx="5376793" cy="415498"/>
          </a:xfrm>
          <a:prstGeom prst="rect">
            <a:avLst/>
          </a:prstGeom>
          <a:noFill/>
        </p:spPr>
        <p:txBody>
          <a:bodyPr wrap="none" rtlCol="0">
            <a:spAutoFit/>
          </a:bodyPr>
          <a:lstStyle/>
          <a:p>
            <a:r>
              <a:rPr lang="it-IT" sz="1050" dirty="0"/>
              <a:t>H. </a:t>
            </a:r>
            <a:r>
              <a:rPr lang="it-IT" sz="1050" dirty="0" err="1"/>
              <a:t>Felienne</a:t>
            </a:r>
            <a:r>
              <a:rPr lang="it-IT" sz="1050" dirty="0"/>
              <a:t>, E. Murphy-Hill. "</a:t>
            </a:r>
            <a:r>
              <a:rPr lang="it-IT" sz="1050" dirty="0" err="1"/>
              <a:t>Enron's</a:t>
            </a:r>
            <a:r>
              <a:rPr lang="it-IT" sz="1050" dirty="0"/>
              <a:t> </a:t>
            </a:r>
            <a:r>
              <a:rPr lang="it-IT" sz="1050" dirty="0" err="1"/>
              <a:t>spreadsheets</a:t>
            </a:r>
            <a:r>
              <a:rPr lang="it-IT" sz="1050" dirty="0"/>
              <a:t> and </a:t>
            </a:r>
            <a:r>
              <a:rPr lang="it-IT" sz="1050" dirty="0" err="1"/>
              <a:t>related</a:t>
            </a:r>
            <a:r>
              <a:rPr lang="it-IT" sz="1050" dirty="0"/>
              <a:t> </a:t>
            </a:r>
            <a:r>
              <a:rPr lang="it-IT" sz="1050" dirty="0" err="1"/>
              <a:t>emails</a:t>
            </a:r>
            <a:r>
              <a:rPr lang="it-IT" sz="1050" dirty="0"/>
              <a:t>: A </a:t>
            </a:r>
            <a:r>
              <a:rPr lang="it-IT" sz="1050" dirty="0" err="1"/>
              <a:t>dataset</a:t>
            </a:r>
            <a:r>
              <a:rPr lang="it-IT" sz="1050" dirty="0"/>
              <a:t> and </a:t>
            </a:r>
            <a:r>
              <a:rPr lang="it-IT" sz="1050" dirty="0" err="1"/>
              <a:t>analysis</a:t>
            </a:r>
            <a:r>
              <a:rPr lang="it-IT" sz="1050" dirty="0"/>
              <a:t>." </a:t>
            </a:r>
          </a:p>
          <a:p>
            <a:r>
              <a:rPr lang="it-IT" sz="1050" i="1" dirty="0"/>
              <a:t>2015 IEEE/ACM 37th IEEE International Conference on Software </a:t>
            </a:r>
            <a:r>
              <a:rPr lang="it-IT" sz="1050" i="1" dirty="0" err="1"/>
              <a:t>Engineering</a:t>
            </a:r>
            <a:r>
              <a:rPr lang="it-IT" sz="1050" dirty="0"/>
              <a:t>. Vol. 2. IEEE, 2015.</a:t>
            </a:r>
          </a:p>
        </p:txBody>
      </p:sp>
    </p:spTree>
    <p:extLst>
      <p:ext uri="{BB962C8B-B14F-4D97-AF65-F5344CB8AC3E}">
        <p14:creationId xmlns:p14="http://schemas.microsoft.com/office/powerpoint/2010/main" val="872003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55F775-247A-4745-9957-7267DDB48DF1}"/>
              </a:ext>
            </a:extLst>
          </p:cNvPr>
          <p:cNvSpPr>
            <a:spLocks noGrp="1"/>
          </p:cNvSpPr>
          <p:nvPr>
            <p:ph type="title"/>
          </p:nvPr>
        </p:nvSpPr>
        <p:spPr/>
        <p:txBody>
          <a:bodyPr/>
          <a:lstStyle/>
          <a:p>
            <a:r>
              <a:rPr lang="en-US" dirty="0"/>
              <a:t>Brackets and </a:t>
            </a:r>
            <a:r>
              <a:rPr lang="en-US" dirty="0">
                <a:latin typeface="Trebuchet MS" charset="0"/>
              </a:rPr>
              <a:t>last()</a:t>
            </a:r>
            <a:endParaRPr lang="it-IT" dirty="0"/>
          </a:p>
        </p:txBody>
      </p:sp>
      <p:sp>
        <p:nvSpPr>
          <p:cNvPr id="3" name="Segnaposto contenuto 2">
            <a:extLst>
              <a:ext uri="{FF2B5EF4-FFF2-40B4-BE49-F238E27FC236}">
                <a16:creationId xmlns:a16="http://schemas.microsoft.com/office/drawing/2014/main" id="{A075BFC2-2FB3-7947-AC25-92AAD761F1CC}"/>
              </a:ext>
            </a:extLst>
          </p:cNvPr>
          <p:cNvSpPr>
            <a:spLocks noGrp="1"/>
          </p:cNvSpPr>
          <p:nvPr>
            <p:ph idx="1"/>
          </p:nvPr>
        </p:nvSpPr>
        <p:spPr/>
        <p:txBody>
          <a:bodyPr/>
          <a:lstStyle/>
          <a:p>
            <a:r>
              <a:rPr lang="en-US" sz="2400" dirty="0"/>
              <a:t>A number in brackets selects a particular matching child (counting starts from 1, except in Internet Explorer)</a:t>
            </a:r>
          </a:p>
          <a:p>
            <a:pPr lvl="1"/>
            <a:r>
              <a:rPr lang="en-US" sz="2000" dirty="0"/>
              <a:t>Example:  </a:t>
            </a:r>
            <a:r>
              <a:rPr lang="en-US" sz="2000" dirty="0">
                <a:solidFill>
                  <a:srgbClr val="FF0000"/>
                </a:solidFill>
                <a:latin typeface="Trebuchet MS" charset="0"/>
              </a:rPr>
              <a:t>/library/book[1] </a:t>
            </a:r>
            <a:r>
              <a:rPr lang="en-US" sz="2000" dirty="0"/>
              <a:t>selects the first </a:t>
            </a:r>
            <a:r>
              <a:rPr lang="en-US" sz="2000" dirty="0">
                <a:solidFill>
                  <a:srgbClr val="FF0000"/>
                </a:solidFill>
                <a:latin typeface="Trebuchet MS" charset="0"/>
              </a:rPr>
              <a:t>book</a:t>
            </a:r>
            <a:r>
              <a:rPr lang="en-US" sz="2000" dirty="0"/>
              <a:t> of the </a:t>
            </a:r>
            <a:r>
              <a:rPr lang="en-US" sz="2000" dirty="0">
                <a:solidFill>
                  <a:srgbClr val="FF0000"/>
                </a:solidFill>
                <a:latin typeface="Trebuchet MS" charset="0"/>
              </a:rPr>
              <a:t>library</a:t>
            </a:r>
          </a:p>
          <a:p>
            <a:pPr lvl="1"/>
            <a:r>
              <a:rPr lang="en-US" sz="2000" dirty="0"/>
              <a:t>Example: </a:t>
            </a:r>
            <a:r>
              <a:rPr lang="en-US" sz="2000" dirty="0">
                <a:solidFill>
                  <a:schemeClr val="accent2"/>
                </a:solidFill>
                <a:latin typeface="Trebuchet MS" charset="0"/>
              </a:rPr>
              <a:t> </a:t>
            </a:r>
            <a:r>
              <a:rPr lang="en-US" sz="2000" dirty="0">
                <a:solidFill>
                  <a:srgbClr val="FF0000"/>
                </a:solidFill>
                <a:latin typeface="Trebuchet MS" charset="0"/>
              </a:rPr>
              <a:t>//chapter/section[2] </a:t>
            </a:r>
            <a:r>
              <a:rPr lang="en-US" sz="2000" dirty="0"/>
              <a:t>selects the second </a:t>
            </a:r>
            <a:r>
              <a:rPr lang="en-US" sz="2000" dirty="0">
                <a:solidFill>
                  <a:srgbClr val="FF0000"/>
                </a:solidFill>
                <a:latin typeface="Trebuchet MS" charset="0"/>
              </a:rPr>
              <a:t>section</a:t>
            </a:r>
            <a:r>
              <a:rPr lang="en-US" sz="2000" dirty="0"/>
              <a:t> of every </a:t>
            </a:r>
            <a:r>
              <a:rPr lang="en-US" sz="2000" dirty="0">
                <a:solidFill>
                  <a:srgbClr val="FF0000"/>
                </a:solidFill>
                <a:latin typeface="Trebuchet MS" charset="0"/>
              </a:rPr>
              <a:t>chapter</a:t>
            </a:r>
            <a:r>
              <a:rPr lang="en-US" sz="2000" dirty="0"/>
              <a:t> in the XML document</a:t>
            </a:r>
          </a:p>
          <a:p>
            <a:pPr lvl="1"/>
            <a:r>
              <a:rPr lang="en-US" sz="2000" dirty="0"/>
              <a:t>Example: </a:t>
            </a:r>
            <a:r>
              <a:rPr lang="en-US" sz="2000" dirty="0">
                <a:solidFill>
                  <a:srgbClr val="FF0000"/>
                </a:solidFill>
                <a:latin typeface="Trebuchet MS" charset="0"/>
              </a:rPr>
              <a:t>//book/chapter[1]/section[2]</a:t>
            </a:r>
          </a:p>
          <a:p>
            <a:pPr lvl="1"/>
            <a:r>
              <a:rPr lang="en-US" sz="2000" dirty="0"/>
              <a:t>Only </a:t>
            </a:r>
            <a:r>
              <a:rPr lang="en-US" sz="2000" i="1" dirty="0"/>
              <a:t>matching</a:t>
            </a:r>
            <a:r>
              <a:rPr lang="en-US" sz="2000" dirty="0"/>
              <a:t> elements are counted; for example, if a book has both </a:t>
            </a:r>
            <a:r>
              <a:rPr lang="en-US" sz="2000" dirty="0">
                <a:solidFill>
                  <a:srgbClr val="FF0000"/>
                </a:solidFill>
                <a:latin typeface="Trebuchet MS" charset="0"/>
              </a:rPr>
              <a:t>section</a:t>
            </a:r>
            <a:r>
              <a:rPr lang="en-US" sz="2000" dirty="0"/>
              <a:t>s and</a:t>
            </a:r>
            <a:r>
              <a:rPr lang="en-US" sz="2000" dirty="0">
                <a:solidFill>
                  <a:schemeClr val="accent2"/>
                </a:solidFill>
                <a:latin typeface="Trebuchet MS" charset="0"/>
              </a:rPr>
              <a:t> </a:t>
            </a:r>
            <a:r>
              <a:rPr lang="en-US" sz="2000" dirty="0">
                <a:solidFill>
                  <a:srgbClr val="FF0000"/>
                </a:solidFill>
                <a:latin typeface="Trebuchet MS" charset="0"/>
              </a:rPr>
              <a:t>exercise</a:t>
            </a:r>
            <a:r>
              <a:rPr lang="en-US" sz="2000" dirty="0"/>
              <a:t>s, the latter are ignored when counting </a:t>
            </a:r>
            <a:r>
              <a:rPr lang="en-US" sz="2000" dirty="0">
                <a:solidFill>
                  <a:srgbClr val="FF0000"/>
                </a:solidFill>
                <a:latin typeface="Trebuchet MS" charset="0"/>
              </a:rPr>
              <a:t>section</a:t>
            </a:r>
            <a:r>
              <a:rPr lang="en-US" sz="2000" dirty="0"/>
              <a:t>s</a:t>
            </a:r>
          </a:p>
          <a:p>
            <a:r>
              <a:rPr lang="en-US" sz="2400" dirty="0"/>
              <a:t>The function </a:t>
            </a:r>
            <a:r>
              <a:rPr lang="en-US" sz="2400" dirty="0">
                <a:solidFill>
                  <a:srgbClr val="FF0000"/>
                </a:solidFill>
                <a:latin typeface="Trebuchet MS" charset="0"/>
              </a:rPr>
              <a:t>last()</a:t>
            </a:r>
            <a:r>
              <a:rPr lang="en-US" sz="2400" dirty="0">
                <a:solidFill>
                  <a:srgbClr val="FF0000"/>
                </a:solidFill>
              </a:rPr>
              <a:t> </a:t>
            </a:r>
            <a:r>
              <a:rPr lang="en-US" sz="2400" dirty="0"/>
              <a:t>in brackets selects the last matching child</a:t>
            </a:r>
          </a:p>
          <a:p>
            <a:pPr lvl="1"/>
            <a:r>
              <a:rPr lang="en-US" sz="2000" dirty="0"/>
              <a:t>Example:</a:t>
            </a:r>
            <a:r>
              <a:rPr lang="en-US" sz="2000" dirty="0">
                <a:solidFill>
                  <a:srgbClr val="FFFF7F"/>
                </a:solidFill>
                <a:latin typeface="Trebuchet MS" charset="0"/>
              </a:rPr>
              <a:t> </a:t>
            </a:r>
            <a:r>
              <a:rPr lang="en-US" sz="2000" dirty="0">
                <a:solidFill>
                  <a:srgbClr val="FF0000"/>
                </a:solidFill>
                <a:latin typeface="Trebuchet MS" charset="0"/>
              </a:rPr>
              <a:t>/library/book/chapter[last()]</a:t>
            </a:r>
          </a:p>
          <a:p>
            <a:r>
              <a:rPr lang="en-US" sz="2400" dirty="0"/>
              <a:t>You can even do simple arithmetic</a:t>
            </a:r>
          </a:p>
          <a:p>
            <a:pPr lvl="1"/>
            <a:r>
              <a:rPr lang="en-US" sz="2000" dirty="0"/>
              <a:t>Example: </a:t>
            </a:r>
            <a:r>
              <a:rPr lang="en-US" sz="2000" dirty="0">
                <a:solidFill>
                  <a:srgbClr val="FF0000"/>
                </a:solidFill>
                <a:latin typeface="Trebuchet MS" charset="0"/>
              </a:rPr>
              <a:t>/library/book/chapter[last()-1]</a:t>
            </a:r>
            <a:endParaRPr lang="it-IT" dirty="0"/>
          </a:p>
        </p:txBody>
      </p:sp>
    </p:spTree>
    <p:extLst>
      <p:ext uri="{BB962C8B-B14F-4D97-AF65-F5344CB8AC3E}">
        <p14:creationId xmlns:p14="http://schemas.microsoft.com/office/powerpoint/2010/main" val="2218454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Stars</a:t>
            </a:r>
          </a:p>
        </p:txBody>
      </p:sp>
      <p:sp>
        <p:nvSpPr>
          <p:cNvPr id="14339" name="Rectangle 3"/>
          <p:cNvSpPr>
            <a:spLocks noGrp="1" noChangeArrowheads="1"/>
          </p:cNvSpPr>
          <p:nvPr>
            <p:ph type="body" idx="1"/>
          </p:nvPr>
        </p:nvSpPr>
        <p:spPr/>
        <p:txBody>
          <a:bodyPr>
            <a:normAutofit/>
          </a:bodyPr>
          <a:lstStyle/>
          <a:p>
            <a:r>
              <a:rPr lang="en-US" dirty="0"/>
              <a:t>A star, or asterisk, is a </a:t>
            </a:r>
            <a:r>
              <a:rPr lang="ja-JP" altLang="en-US"/>
              <a:t>“</a:t>
            </a:r>
            <a:r>
              <a:rPr lang="en-US" dirty="0"/>
              <a:t>wild card</a:t>
            </a:r>
            <a:r>
              <a:rPr lang="ja-JP" altLang="en-US"/>
              <a:t>”</a:t>
            </a:r>
            <a:r>
              <a:rPr lang="en-US" dirty="0"/>
              <a:t>—it means </a:t>
            </a:r>
            <a:r>
              <a:rPr lang="ja-JP" altLang="en-US"/>
              <a:t>“</a:t>
            </a:r>
            <a:r>
              <a:rPr lang="en-US" dirty="0"/>
              <a:t>all the elements at this level</a:t>
            </a:r>
            <a:r>
              <a:rPr lang="ja-JP" altLang="en-US"/>
              <a:t>”</a:t>
            </a:r>
            <a:endParaRPr lang="en-US" dirty="0"/>
          </a:p>
          <a:p>
            <a:pPr lvl="1"/>
            <a:r>
              <a:rPr lang="en-US" dirty="0"/>
              <a:t>Example: </a:t>
            </a:r>
            <a:r>
              <a:rPr lang="en-US" dirty="0">
                <a:solidFill>
                  <a:srgbClr val="FF0000"/>
                </a:solidFill>
              </a:rPr>
              <a:t>/library/book/chapter/* </a:t>
            </a:r>
            <a:r>
              <a:rPr lang="en-US" dirty="0"/>
              <a:t>selects every child of every </a:t>
            </a:r>
            <a:r>
              <a:rPr lang="en-US" dirty="0">
                <a:solidFill>
                  <a:srgbClr val="FF0000"/>
                </a:solidFill>
              </a:rPr>
              <a:t>chapter</a:t>
            </a:r>
            <a:r>
              <a:rPr lang="en-US" dirty="0"/>
              <a:t> of every </a:t>
            </a:r>
            <a:r>
              <a:rPr lang="en-US" dirty="0">
                <a:solidFill>
                  <a:srgbClr val="FF0000"/>
                </a:solidFill>
              </a:rPr>
              <a:t>book</a:t>
            </a:r>
            <a:r>
              <a:rPr lang="en-US" dirty="0"/>
              <a:t> in the </a:t>
            </a:r>
            <a:r>
              <a:rPr lang="en-US" dirty="0">
                <a:solidFill>
                  <a:srgbClr val="FF0000"/>
                </a:solidFill>
              </a:rPr>
              <a:t>library</a:t>
            </a:r>
          </a:p>
          <a:p>
            <a:pPr lvl="1"/>
            <a:r>
              <a:rPr lang="en-US" dirty="0"/>
              <a:t>Example: </a:t>
            </a:r>
            <a:r>
              <a:rPr lang="en-US" dirty="0">
                <a:solidFill>
                  <a:srgbClr val="FF0000"/>
                </a:solidFill>
              </a:rPr>
              <a:t>//book/* </a:t>
            </a:r>
            <a:r>
              <a:rPr lang="en-US" dirty="0"/>
              <a:t>selects every child of every </a:t>
            </a:r>
            <a:r>
              <a:rPr lang="en-US" dirty="0">
                <a:solidFill>
                  <a:srgbClr val="FF0000"/>
                </a:solidFill>
              </a:rPr>
              <a:t>book</a:t>
            </a:r>
            <a:r>
              <a:rPr lang="en-US" dirty="0">
                <a:solidFill>
                  <a:srgbClr val="FFFF7F"/>
                </a:solidFill>
              </a:rPr>
              <a:t> </a:t>
            </a:r>
            <a:r>
              <a:rPr lang="en-US" dirty="0"/>
              <a:t>(</a:t>
            </a:r>
            <a:r>
              <a:rPr lang="en-US" dirty="0">
                <a:solidFill>
                  <a:srgbClr val="FF0000"/>
                </a:solidFill>
              </a:rPr>
              <a:t>chapter</a:t>
            </a:r>
            <a:r>
              <a:rPr lang="en-US" dirty="0"/>
              <a:t>s, </a:t>
            </a:r>
            <a:r>
              <a:rPr lang="en-US" dirty="0" err="1">
                <a:solidFill>
                  <a:srgbClr val="FF0000"/>
                </a:solidFill>
              </a:rPr>
              <a:t>tableOfContents</a:t>
            </a:r>
            <a:r>
              <a:rPr lang="en-US" dirty="0"/>
              <a:t>, </a:t>
            </a:r>
            <a:r>
              <a:rPr lang="en-US" dirty="0">
                <a:solidFill>
                  <a:srgbClr val="FF0000"/>
                </a:solidFill>
              </a:rPr>
              <a:t>index</a:t>
            </a:r>
            <a:r>
              <a:rPr lang="en-US" dirty="0"/>
              <a:t>, etc.)</a:t>
            </a:r>
          </a:p>
          <a:p>
            <a:pPr lvl="1"/>
            <a:r>
              <a:rPr lang="en-US" dirty="0"/>
              <a:t>Example: </a:t>
            </a:r>
            <a:r>
              <a:rPr lang="en-US" dirty="0">
                <a:solidFill>
                  <a:srgbClr val="FF0000"/>
                </a:solidFill>
              </a:rPr>
              <a:t>/*/*/*/paragraph </a:t>
            </a:r>
            <a:r>
              <a:rPr lang="en-US" dirty="0"/>
              <a:t>selects every </a:t>
            </a:r>
            <a:r>
              <a:rPr lang="en-US" dirty="0">
                <a:solidFill>
                  <a:srgbClr val="FF0000"/>
                </a:solidFill>
              </a:rPr>
              <a:t>paragraph</a:t>
            </a:r>
            <a:r>
              <a:rPr lang="en-US" dirty="0"/>
              <a:t> that has exactly three ancestors</a:t>
            </a:r>
          </a:p>
          <a:p>
            <a:pPr lvl="1"/>
            <a:r>
              <a:rPr lang="en-US" dirty="0"/>
              <a:t>Example: </a:t>
            </a:r>
            <a:r>
              <a:rPr lang="en-US" dirty="0">
                <a:solidFill>
                  <a:srgbClr val="FF0000"/>
                </a:solidFill>
              </a:rPr>
              <a:t>//*</a:t>
            </a:r>
            <a:r>
              <a:rPr lang="en-US" dirty="0">
                <a:solidFill>
                  <a:schemeClr val="accent2"/>
                </a:solidFill>
              </a:rPr>
              <a:t>  </a:t>
            </a:r>
            <a:r>
              <a:rPr lang="en-US" dirty="0"/>
              <a:t>selects every element in the entire document</a:t>
            </a:r>
          </a:p>
        </p:txBody>
      </p:sp>
    </p:spTree>
    <p:extLst>
      <p:ext uri="{BB962C8B-B14F-4D97-AF65-F5344CB8AC3E}">
        <p14:creationId xmlns:p14="http://schemas.microsoft.com/office/powerpoint/2010/main" val="40821956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Attributes I</a:t>
            </a:r>
          </a:p>
        </p:txBody>
      </p:sp>
      <p:sp>
        <p:nvSpPr>
          <p:cNvPr id="15363" name="Rectangle 3"/>
          <p:cNvSpPr>
            <a:spLocks noGrp="1" noChangeArrowheads="1"/>
          </p:cNvSpPr>
          <p:nvPr>
            <p:ph type="body" idx="1"/>
          </p:nvPr>
        </p:nvSpPr>
        <p:spPr>
          <a:xfrm>
            <a:off x="434235" y="1676400"/>
            <a:ext cx="11323529" cy="4648200"/>
          </a:xfrm>
        </p:spPr>
        <p:txBody>
          <a:bodyPr/>
          <a:lstStyle/>
          <a:p>
            <a:r>
              <a:rPr lang="en-US" sz="2400" dirty="0"/>
              <a:t>You can select attributes by themselves, or elements that have certain attributes</a:t>
            </a:r>
          </a:p>
          <a:p>
            <a:pPr lvl="1"/>
            <a:r>
              <a:rPr lang="en-US" sz="2000" dirty="0"/>
              <a:t>In XML, an </a:t>
            </a:r>
            <a:r>
              <a:rPr lang="en-US" sz="2000" dirty="0">
                <a:solidFill>
                  <a:schemeClr val="tx2"/>
                </a:solidFill>
              </a:rPr>
              <a:t>attribute</a:t>
            </a:r>
            <a:r>
              <a:rPr lang="en-US" sz="2000" dirty="0"/>
              <a:t> consists of a name-value pair, for example in </a:t>
            </a:r>
            <a:r>
              <a:rPr lang="en-US" sz="2000" dirty="0">
                <a:solidFill>
                  <a:srgbClr val="FF0000"/>
                </a:solidFill>
              </a:rPr>
              <a:t>&lt;chapter </a:t>
            </a:r>
            <a:r>
              <a:rPr lang="en-US" sz="2000" dirty="0" err="1">
                <a:solidFill>
                  <a:srgbClr val="FF0000"/>
                </a:solidFill>
              </a:rPr>
              <a:t>num</a:t>
            </a:r>
            <a:r>
              <a:rPr lang="en-US" sz="2000" dirty="0">
                <a:solidFill>
                  <a:srgbClr val="FF0000"/>
                </a:solidFill>
              </a:rPr>
              <a:t>="5"&gt;</a:t>
            </a:r>
            <a:r>
              <a:rPr lang="en-US" sz="2000" dirty="0"/>
              <a:t>, the attribute is named </a:t>
            </a:r>
            <a:r>
              <a:rPr lang="en-US" sz="2000" dirty="0" err="1">
                <a:solidFill>
                  <a:srgbClr val="FF0000"/>
                </a:solidFill>
              </a:rPr>
              <a:t>num</a:t>
            </a:r>
            <a:endParaRPr lang="en-US" sz="2000" dirty="0">
              <a:solidFill>
                <a:srgbClr val="FF0000"/>
              </a:solidFill>
            </a:endParaRPr>
          </a:p>
          <a:p>
            <a:pPr lvl="1"/>
            <a:r>
              <a:rPr lang="en-US" sz="2000" dirty="0"/>
              <a:t>To choose the attribute itself, prefix the name with </a:t>
            </a:r>
            <a:r>
              <a:rPr lang="en-US" sz="2000" dirty="0">
                <a:solidFill>
                  <a:srgbClr val="FF0000"/>
                </a:solidFill>
              </a:rPr>
              <a:t>@</a:t>
            </a:r>
          </a:p>
          <a:p>
            <a:pPr lvl="1"/>
            <a:r>
              <a:rPr lang="en-US" sz="2000" dirty="0"/>
              <a:t>Example: </a:t>
            </a:r>
            <a:r>
              <a:rPr lang="en-US" sz="2000" dirty="0">
                <a:solidFill>
                  <a:srgbClr val="FF0000"/>
                </a:solidFill>
              </a:rPr>
              <a:t>@</a:t>
            </a:r>
            <a:r>
              <a:rPr lang="en-US" sz="2000" dirty="0" err="1">
                <a:solidFill>
                  <a:srgbClr val="FF0000"/>
                </a:solidFill>
              </a:rPr>
              <a:t>num</a:t>
            </a:r>
            <a:r>
              <a:rPr lang="en-US" sz="2000" dirty="0">
                <a:solidFill>
                  <a:srgbClr val="FF0000"/>
                </a:solidFill>
              </a:rPr>
              <a:t> </a:t>
            </a:r>
            <a:r>
              <a:rPr lang="en-US" sz="2000" dirty="0"/>
              <a:t>will choose every </a:t>
            </a:r>
            <a:r>
              <a:rPr lang="en-US" sz="2000" i="1" dirty="0"/>
              <a:t>attribute</a:t>
            </a:r>
            <a:r>
              <a:rPr lang="en-US" sz="2000" dirty="0"/>
              <a:t> named </a:t>
            </a:r>
            <a:r>
              <a:rPr lang="en-US" sz="2000" dirty="0" err="1">
                <a:solidFill>
                  <a:srgbClr val="FF0000"/>
                </a:solidFill>
              </a:rPr>
              <a:t>num</a:t>
            </a:r>
            <a:endParaRPr lang="en-US" sz="2000" dirty="0">
              <a:solidFill>
                <a:srgbClr val="FF0000"/>
              </a:solidFill>
            </a:endParaRPr>
          </a:p>
          <a:p>
            <a:pPr lvl="1"/>
            <a:r>
              <a:rPr lang="en-US" sz="2000" dirty="0"/>
              <a:t>Example:</a:t>
            </a:r>
            <a:r>
              <a:rPr lang="en-US" sz="2000" dirty="0">
                <a:solidFill>
                  <a:schemeClr val="accent2"/>
                </a:solidFill>
              </a:rPr>
              <a:t> </a:t>
            </a:r>
            <a:r>
              <a:rPr lang="en-US" sz="2000" dirty="0">
                <a:solidFill>
                  <a:srgbClr val="FF0000"/>
                </a:solidFill>
              </a:rPr>
              <a:t>//@*</a:t>
            </a:r>
            <a:r>
              <a:rPr lang="en-US" sz="2000" dirty="0">
                <a:solidFill>
                  <a:schemeClr val="accent2"/>
                </a:solidFill>
              </a:rPr>
              <a:t> </a:t>
            </a:r>
            <a:r>
              <a:rPr lang="en-US" sz="2000" dirty="0"/>
              <a:t>will choose </a:t>
            </a:r>
            <a:r>
              <a:rPr lang="en-US" sz="2000" i="1" dirty="0"/>
              <a:t>every attribute, everywhere</a:t>
            </a:r>
            <a:r>
              <a:rPr lang="en-US" sz="2000" dirty="0"/>
              <a:t> in the document</a:t>
            </a:r>
            <a:endParaRPr lang="en-US" sz="2000" dirty="0">
              <a:solidFill>
                <a:srgbClr val="FFFF7F"/>
              </a:solidFill>
            </a:endParaRPr>
          </a:p>
          <a:p>
            <a:r>
              <a:rPr lang="en-US" sz="2400" dirty="0"/>
              <a:t>To choose </a:t>
            </a:r>
            <a:r>
              <a:rPr lang="en-US" sz="2400" i="1" dirty="0"/>
              <a:t>elements</a:t>
            </a:r>
            <a:r>
              <a:rPr lang="en-US" sz="2400" dirty="0"/>
              <a:t> that have a given attribute, put the attribute name in square brackets</a:t>
            </a:r>
          </a:p>
          <a:p>
            <a:pPr lvl="1"/>
            <a:r>
              <a:rPr lang="en-US" sz="2000" dirty="0"/>
              <a:t>Example: </a:t>
            </a:r>
            <a:r>
              <a:rPr lang="en-US" sz="2000" dirty="0">
                <a:solidFill>
                  <a:srgbClr val="FF0000"/>
                </a:solidFill>
              </a:rPr>
              <a:t>//chapter[@</a:t>
            </a:r>
            <a:r>
              <a:rPr lang="en-US" sz="2000" dirty="0" err="1">
                <a:solidFill>
                  <a:srgbClr val="FF0000"/>
                </a:solidFill>
              </a:rPr>
              <a:t>num</a:t>
            </a:r>
            <a:r>
              <a:rPr lang="en-US" sz="2000" dirty="0">
                <a:solidFill>
                  <a:srgbClr val="FF0000"/>
                </a:solidFill>
              </a:rPr>
              <a:t>] </a:t>
            </a:r>
            <a:r>
              <a:rPr lang="en-US" sz="2000" dirty="0"/>
              <a:t>will select every </a:t>
            </a:r>
            <a:r>
              <a:rPr lang="en-US" sz="2000" dirty="0">
                <a:solidFill>
                  <a:srgbClr val="FF0000"/>
                </a:solidFill>
              </a:rPr>
              <a:t>chapter</a:t>
            </a:r>
            <a:r>
              <a:rPr lang="en-US" sz="2000" dirty="0"/>
              <a:t> element (anywhere in the document) that has an attribute named </a:t>
            </a:r>
            <a:r>
              <a:rPr lang="en-US" sz="2000" dirty="0" err="1">
                <a:solidFill>
                  <a:srgbClr val="FF0000"/>
                </a:solidFill>
              </a:rPr>
              <a:t>num</a:t>
            </a:r>
            <a:endParaRPr lang="en-US" sz="2000" dirty="0">
              <a:solidFill>
                <a:srgbClr val="FF0000"/>
              </a:solidFill>
            </a:endParaRPr>
          </a:p>
        </p:txBody>
      </p:sp>
    </p:spTree>
    <p:extLst>
      <p:ext uri="{BB962C8B-B14F-4D97-AF65-F5344CB8AC3E}">
        <p14:creationId xmlns:p14="http://schemas.microsoft.com/office/powerpoint/2010/main" val="21098669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Attributes II</a:t>
            </a:r>
          </a:p>
        </p:txBody>
      </p:sp>
      <p:sp>
        <p:nvSpPr>
          <p:cNvPr id="16387" name="Rectangle 3"/>
          <p:cNvSpPr>
            <a:spLocks noGrp="1" noChangeArrowheads="1"/>
          </p:cNvSpPr>
          <p:nvPr>
            <p:ph type="body" idx="1"/>
          </p:nvPr>
        </p:nvSpPr>
        <p:spPr>
          <a:xfrm>
            <a:off x="434235" y="1406325"/>
            <a:ext cx="11323529" cy="4760913"/>
          </a:xfrm>
        </p:spPr>
        <p:txBody>
          <a:bodyPr/>
          <a:lstStyle/>
          <a:p>
            <a:r>
              <a:rPr lang="en-US" sz="2400" dirty="0">
                <a:solidFill>
                  <a:srgbClr val="FF0000"/>
                </a:solidFill>
              </a:rPr>
              <a:t>//chapter[@</a:t>
            </a:r>
            <a:r>
              <a:rPr lang="en-US" sz="2400" dirty="0" err="1">
                <a:solidFill>
                  <a:srgbClr val="FF0000"/>
                </a:solidFill>
              </a:rPr>
              <a:t>num</a:t>
            </a:r>
            <a:r>
              <a:rPr lang="en-US" sz="2400" dirty="0">
                <a:solidFill>
                  <a:srgbClr val="FF0000"/>
                </a:solidFill>
              </a:rPr>
              <a:t>] </a:t>
            </a:r>
            <a:r>
              <a:rPr lang="en-US" sz="2400" dirty="0"/>
              <a:t>selects every </a:t>
            </a:r>
            <a:r>
              <a:rPr lang="en-US" sz="2400" dirty="0">
                <a:solidFill>
                  <a:srgbClr val="FF0000"/>
                </a:solidFill>
              </a:rPr>
              <a:t>chapter</a:t>
            </a:r>
            <a:r>
              <a:rPr lang="en-US" sz="2400" dirty="0"/>
              <a:t> element with an attribute </a:t>
            </a:r>
            <a:r>
              <a:rPr lang="en-US" sz="2400" dirty="0" err="1">
                <a:solidFill>
                  <a:srgbClr val="FF0000"/>
                </a:solidFill>
              </a:rPr>
              <a:t>num</a:t>
            </a:r>
            <a:br>
              <a:rPr lang="en-US" sz="2400" dirty="0">
                <a:solidFill>
                  <a:schemeClr val="accent2"/>
                </a:solidFill>
              </a:rPr>
            </a:br>
            <a:endParaRPr lang="en-US" sz="2400" dirty="0">
              <a:solidFill>
                <a:schemeClr val="accent2"/>
              </a:solidFill>
            </a:endParaRPr>
          </a:p>
          <a:p>
            <a:r>
              <a:rPr lang="en-US" sz="2400" dirty="0">
                <a:solidFill>
                  <a:srgbClr val="FF0000"/>
                </a:solidFill>
              </a:rPr>
              <a:t>//chapter[not(@</a:t>
            </a:r>
            <a:r>
              <a:rPr lang="en-US" sz="2400" dirty="0" err="1">
                <a:solidFill>
                  <a:srgbClr val="FF0000"/>
                </a:solidFill>
              </a:rPr>
              <a:t>num</a:t>
            </a:r>
            <a:r>
              <a:rPr lang="en-US" sz="2400" dirty="0">
                <a:solidFill>
                  <a:srgbClr val="FF0000"/>
                </a:solidFill>
              </a:rPr>
              <a:t>)] </a:t>
            </a:r>
            <a:r>
              <a:rPr lang="en-US" sz="2400" dirty="0"/>
              <a:t>selects every </a:t>
            </a:r>
            <a:r>
              <a:rPr lang="en-US" sz="2400" dirty="0">
                <a:solidFill>
                  <a:srgbClr val="FF0000"/>
                </a:solidFill>
              </a:rPr>
              <a:t>chapter</a:t>
            </a:r>
            <a:r>
              <a:rPr lang="en-US" sz="2400" dirty="0"/>
              <a:t> element that does </a:t>
            </a:r>
            <a:r>
              <a:rPr lang="en-US" sz="2400" i="1" dirty="0"/>
              <a:t>not</a:t>
            </a:r>
            <a:r>
              <a:rPr lang="en-US" sz="2400" dirty="0"/>
              <a:t> have a </a:t>
            </a:r>
            <a:r>
              <a:rPr lang="en-US" sz="2400" dirty="0" err="1">
                <a:solidFill>
                  <a:srgbClr val="FF0000"/>
                </a:solidFill>
              </a:rPr>
              <a:t>num</a:t>
            </a:r>
            <a:r>
              <a:rPr lang="en-US" sz="2400" dirty="0"/>
              <a:t> attribute</a:t>
            </a:r>
            <a:br>
              <a:rPr lang="en-US" sz="2400" dirty="0"/>
            </a:br>
            <a:endParaRPr lang="en-US" sz="2400" dirty="0">
              <a:solidFill>
                <a:srgbClr val="FFFF7F"/>
              </a:solidFill>
            </a:endParaRPr>
          </a:p>
          <a:p>
            <a:r>
              <a:rPr lang="en-US" sz="2400" dirty="0">
                <a:solidFill>
                  <a:srgbClr val="FF0000"/>
                </a:solidFill>
              </a:rPr>
              <a:t>//chapter[@*] </a:t>
            </a:r>
            <a:r>
              <a:rPr lang="en-US" sz="2400" dirty="0"/>
              <a:t>selects every </a:t>
            </a:r>
            <a:r>
              <a:rPr lang="en-US" sz="2400" dirty="0">
                <a:solidFill>
                  <a:srgbClr val="FF0000"/>
                </a:solidFill>
              </a:rPr>
              <a:t>chapter</a:t>
            </a:r>
            <a:r>
              <a:rPr lang="en-US" sz="2400" dirty="0"/>
              <a:t> element that has </a:t>
            </a:r>
            <a:r>
              <a:rPr lang="en-US" sz="2400" i="1" dirty="0"/>
              <a:t>any</a:t>
            </a:r>
            <a:r>
              <a:rPr lang="en-US" sz="2400" dirty="0"/>
              <a:t> attribute </a:t>
            </a:r>
            <a:br>
              <a:rPr lang="en-US" sz="2400" dirty="0"/>
            </a:br>
            <a:endParaRPr lang="en-US" sz="2400" dirty="0"/>
          </a:p>
          <a:p>
            <a:r>
              <a:rPr lang="en-US" sz="2400" dirty="0">
                <a:solidFill>
                  <a:srgbClr val="FF0000"/>
                </a:solidFill>
              </a:rPr>
              <a:t>//chapter[not(@*)] </a:t>
            </a:r>
            <a:r>
              <a:rPr lang="en-US" sz="2400" dirty="0"/>
              <a:t>selects every </a:t>
            </a:r>
            <a:r>
              <a:rPr lang="en-US" sz="2400" dirty="0">
                <a:solidFill>
                  <a:srgbClr val="FF0000"/>
                </a:solidFill>
              </a:rPr>
              <a:t>chapter</a:t>
            </a:r>
            <a:r>
              <a:rPr lang="en-US" sz="2400" dirty="0"/>
              <a:t> element with </a:t>
            </a:r>
            <a:r>
              <a:rPr lang="en-US" sz="2400" i="1" dirty="0"/>
              <a:t>no</a:t>
            </a:r>
            <a:r>
              <a:rPr lang="en-US" sz="2400" dirty="0"/>
              <a:t> attributes</a:t>
            </a:r>
          </a:p>
        </p:txBody>
      </p:sp>
    </p:spTree>
    <p:extLst>
      <p:ext uri="{BB962C8B-B14F-4D97-AF65-F5344CB8AC3E}">
        <p14:creationId xmlns:p14="http://schemas.microsoft.com/office/powerpoint/2010/main" val="12294714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Values of attributes</a:t>
            </a:r>
          </a:p>
        </p:txBody>
      </p:sp>
      <p:sp>
        <p:nvSpPr>
          <p:cNvPr id="17411" name="Rectangle 3"/>
          <p:cNvSpPr>
            <a:spLocks noGrp="1" noChangeArrowheads="1"/>
          </p:cNvSpPr>
          <p:nvPr>
            <p:ph type="body" idx="1"/>
          </p:nvPr>
        </p:nvSpPr>
        <p:spPr/>
        <p:txBody>
          <a:bodyPr/>
          <a:lstStyle/>
          <a:p>
            <a:r>
              <a:rPr lang="en-US" sz="2400" dirty="0">
                <a:solidFill>
                  <a:srgbClr val="FF0000"/>
                </a:solidFill>
              </a:rPr>
              <a:t>//chapter[@</a:t>
            </a:r>
            <a:r>
              <a:rPr lang="en-US" sz="2400" dirty="0" err="1">
                <a:solidFill>
                  <a:srgbClr val="FF0000"/>
                </a:solidFill>
              </a:rPr>
              <a:t>num</a:t>
            </a:r>
            <a:r>
              <a:rPr lang="en-US" sz="2400" dirty="0">
                <a:solidFill>
                  <a:srgbClr val="FF0000"/>
                </a:solidFill>
              </a:rPr>
              <a:t>='3'] </a:t>
            </a:r>
            <a:r>
              <a:rPr lang="en-US" sz="2400" dirty="0"/>
              <a:t>selects every </a:t>
            </a:r>
            <a:r>
              <a:rPr lang="en-US" sz="2400" dirty="0">
                <a:solidFill>
                  <a:srgbClr val="FF0000"/>
                </a:solidFill>
              </a:rPr>
              <a:t>chapter</a:t>
            </a:r>
            <a:r>
              <a:rPr lang="en-US" sz="2400" dirty="0"/>
              <a:t> element with an attribute </a:t>
            </a:r>
            <a:r>
              <a:rPr lang="en-US" sz="2400" dirty="0" err="1">
                <a:solidFill>
                  <a:srgbClr val="FF0000"/>
                </a:solidFill>
              </a:rPr>
              <a:t>num</a:t>
            </a:r>
            <a:r>
              <a:rPr lang="en-US" sz="2400" dirty="0"/>
              <a:t> with value </a:t>
            </a:r>
            <a:r>
              <a:rPr lang="en-US" sz="2400" dirty="0">
                <a:solidFill>
                  <a:srgbClr val="FF0000"/>
                </a:solidFill>
              </a:rPr>
              <a:t>3</a:t>
            </a:r>
          </a:p>
          <a:p>
            <a:r>
              <a:rPr lang="en-US" sz="2400" dirty="0">
                <a:solidFill>
                  <a:srgbClr val="FF0000"/>
                </a:solidFill>
              </a:rPr>
              <a:t>//chapter[not(@</a:t>
            </a:r>
            <a:r>
              <a:rPr lang="en-US" sz="2400" dirty="0" err="1">
                <a:solidFill>
                  <a:srgbClr val="FF0000"/>
                </a:solidFill>
              </a:rPr>
              <a:t>num</a:t>
            </a:r>
            <a:r>
              <a:rPr lang="en-US" sz="2400" dirty="0">
                <a:solidFill>
                  <a:srgbClr val="FF0000"/>
                </a:solidFill>
              </a:rPr>
              <a:t>)] </a:t>
            </a:r>
            <a:r>
              <a:rPr lang="en-US" sz="2400" dirty="0"/>
              <a:t>selects every </a:t>
            </a:r>
            <a:r>
              <a:rPr lang="en-US" sz="2400" dirty="0">
                <a:solidFill>
                  <a:srgbClr val="FF0000"/>
                </a:solidFill>
              </a:rPr>
              <a:t>chapter</a:t>
            </a:r>
            <a:r>
              <a:rPr lang="en-US" sz="2400" dirty="0"/>
              <a:t> element that does </a:t>
            </a:r>
            <a:r>
              <a:rPr lang="en-US" sz="2400" i="1" dirty="0"/>
              <a:t>not</a:t>
            </a:r>
            <a:r>
              <a:rPr lang="en-US" sz="2400" dirty="0"/>
              <a:t> have a </a:t>
            </a:r>
            <a:r>
              <a:rPr lang="en-US" sz="2400" dirty="0" err="1">
                <a:solidFill>
                  <a:srgbClr val="FF0000"/>
                </a:solidFill>
              </a:rPr>
              <a:t>num</a:t>
            </a:r>
            <a:r>
              <a:rPr lang="en-US" sz="2400" dirty="0"/>
              <a:t> attribute</a:t>
            </a:r>
            <a:endParaRPr lang="en-US" sz="2400" dirty="0">
              <a:solidFill>
                <a:srgbClr val="FFFF7F"/>
              </a:solidFill>
            </a:endParaRPr>
          </a:p>
          <a:p>
            <a:r>
              <a:rPr lang="en-US" sz="2400" dirty="0">
                <a:solidFill>
                  <a:srgbClr val="FF0000"/>
                </a:solidFill>
              </a:rPr>
              <a:t>//chapter[@*] </a:t>
            </a:r>
            <a:r>
              <a:rPr lang="en-US" sz="2400" dirty="0"/>
              <a:t>selects every </a:t>
            </a:r>
            <a:r>
              <a:rPr lang="en-US" sz="2400" dirty="0">
                <a:solidFill>
                  <a:srgbClr val="FF0000"/>
                </a:solidFill>
              </a:rPr>
              <a:t>chapter</a:t>
            </a:r>
            <a:r>
              <a:rPr lang="en-US" sz="2400" dirty="0"/>
              <a:t> element that has </a:t>
            </a:r>
            <a:r>
              <a:rPr lang="en-US" sz="2400" i="1" dirty="0"/>
              <a:t>any</a:t>
            </a:r>
            <a:r>
              <a:rPr lang="en-US" sz="2400" dirty="0"/>
              <a:t> attribute </a:t>
            </a:r>
          </a:p>
          <a:p>
            <a:r>
              <a:rPr lang="en-US" sz="2400" dirty="0">
                <a:solidFill>
                  <a:srgbClr val="FF0000"/>
                </a:solidFill>
              </a:rPr>
              <a:t>//chapter[not(@*)] </a:t>
            </a:r>
            <a:r>
              <a:rPr lang="en-US" sz="2400" dirty="0"/>
              <a:t>selects every </a:t>
            </a:r>
            <a:r>
              <a:rPr lang="en-US" sz="2400" dirty="0">
                <a:solidFill>
                  <a:srgbClr val="FF0000"/>
                </a:solidFill>
              </a:rPr>
              <a:t>chapter</a:t>
            </a:r>
            <a:r>
              <a:rPr lang="en-US" sz="2400" dirty="0"/>
              <a:t> element with </a:t>
            </a:r>
            <a:r>
              <a:rPr lang="en-US" sz="2400" i="1" dirty="0"/>
              <a:t>no</a:t>
            </a:r>
            <a:r>
              <a:rPr lang="en-US" sz="2400" dirty="0"/>
              <a:t> attributes</a:t>
            </a:r>
          </a:p>
          <a:p>
            <a:r>
              <a:rPr lang="en-US" sz="2400" dirty="0"/>
              <a:t>The </a:t>
            </a:r>
            <a:r>
              <a:rPr lang="en-US" sz="2400" dirty="0">
                <a:solidFill>
                  <a:srgbClr val="FF0000"/>
                </a:solidFill>
              </a:rPr>
              <a:t>normalize-space() </a:t>
            </a:r>
            <a:r>
              <a:rPr lang="en-US" sz="2400" dirty="0"/>
              <a:t>function can be used to remove leading and trailing spaces from a value before comparison</a:t>
            </a:r>
          </a:p>
          <a:p>
            <a:pPr lvl="1"/>
            <a:r>
              <a:rPr lang="en-US" sz="2000" dirty="0"/>
              <a:t>Example: </a:t>
            </a:r>
            <a:r>
              <a:rPr lang="en-US" sz="2000" dirty="0">
                <a:solidFill>
                  <a:srgbClr val="FF0000"/>
                </a:solidFill>
              </a:rPr>
              <a:t>//chapter[normalize-space(@</a:t>
            </a:r>
            <a:r>
              <a:rPr lang="en-US" sz="2000" dirty="0" err="1">
                <a:solidFill>
                  <a:srgbClr val="FF0000"/>
                </a:solidFill>
              </a:rPr>
              <a:t>num</a:t>
            </a:r>
            <a:r>
              <a:rPr lang="en-US" sz="2000" dirty="0">
                <a:solidFill>
                  <a:srgbClr val="FF0000"/>
                </a:solidFill>
              </a:rPr>
              <a:t>)="3"]</a:t>
            </a:r>
          </a:p>
        </p:txBody>
      </p:sp>
    </p:spTree>
    <p:extLst>
      <p:ext uri="{BB962C8B-B14F-4D97-AF65-F5344CB8AC3E}">
        <p14:creationId xmlns:p14="http://schemas.microsoft.com/office/powerpoint/2010/main" val="4501222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Axes</a:t>
            </a:r>
          </a:p>
        </p:txBody>
      </p:sp>
      <p:sp>
        <p:nvSpPr>
          <p:cNvPr id="40963" name="Rectangle 3"/>
          <p:cNvSpPr>
            <a:spLocks noGrp="1" noChangeArrowheads="1"/>
          </p:cNvSpPr>
          <p:nvPr>
            <p:ph type="body" idx="1"/>
          </p:nvPr>
        </p:nvSpPr>
        <p:spPr>
          <a:xfrm>
            <a:off x="434235" y="1447800"/>
            <a:ext cx="11323529" cy="5105400"/>
          </a:xfrm>
        </p:spPr>
        <p:txBody>
          <a:bodyPr/>
          <a:lstStyle/>
          <a:p>
            <a:r>
              <a:rPr lang="en-US" sz="2400" dirty="0"/>
              <a:t>An </a:t>
            </a:r>
            <a:r>
              <a:rPr lang="en-US" sz="2400" dirty="0">
                <a:solidFill>
                  <a:schemeClr val="tx2"/>
                </a:solidFill>
              </a:rPr>
              <a:t>axis</a:t>
            </a:r>
            <a:r>
              <a:rPr lang="en-US" sz="2400" dirty="0"/>
              <a:t> (plural </a:t>
            </a:r>
            <a:r>
              <a:rPr lang="en-US" sz="2400" dirty="0">
                <a:solidFill>
                  <a:schemeClr val="tx2"/>
                </a:solidFill>
              </a:rPr>
              <a:t>axes</a:t>
            </a:r>
            <a:r>
              <a:rPr lang="en-US" sz="2400" dirty="0"/>
              <a:t>) is a set of nodes relative to a given node; </a:t>
            </a:r>
            <a:r>
              <a:rPr lang="en-US" sz="2400" dirty="0">
                <a:solidFill>
                  <a:schemeClr val="accent2"/>
                </a:solidFill>
              </a:rPr>
              <a:t> </a:t>
            </a:r>
            <a:r>
              <a:rPr lang="en-US" sz="2400" dirty="0">
                <a:solidFill>
                  <a:srgbClr val="FF0000"/>
                </a:solidFill>
              </a:rPr>
              <a:t>X::Y </a:t>
            </a:r>
            <a:r>
              <a:rPr lang="en-US" sz="2400" dirty="0"/>
              <a:t>means </a:t>
            </a:r>
            <a:r>
              <a:rPr lang="ja-JP" altLang="en-US" sz="2400" dirty="0"/>
              <a:t>“</a:t>
            </a:r>
            <a:r>
              <a:rPr lang="en-US" sz="2400" dirty="0"/>
              <a:t>choose </a:t>
            </a:r>
            <a:r>
              <a:rPr lang="en-US" sz="2400" dirty="0">
                <a:solidFill>
                  <a:srgbClr val="FF0000"/>
                </a:solidFill>
              </a:rPr>
              <a:t>Y</a:t>
            </a:r>
            <a:r>
              <a:rPr lang="en-US" sz="2400" dirty="0"/>
              <a:t> from the </a:t>
            </a:r>
            <a:r>
              <a:rPr lang="en-US" sz="2400" dirty="0">
                <a:solidFill>
                  <a:srgbClr val="FF0000"/>
                </a:solidFill>
              </a:rPr>
              <a:t>X</a:t>
            </a:r>
            <a:r>
              <a:rPr lang="en-US" sz="2400" dirty="0"/>
              <a:t> axis</a:t>
            </a:r>
            <a:r>
              <a:rPr lang="ja-JP" altLang="en-US" sz="2400" dirty="0"/>
              <a:t>”</a:t>
            </a:r>
            <a:endParaRPr lang="en-US" sz="2400" dirty="0"/>
          </a:p>
          <a:p>
            <a:pPr lvl="1"/>
            <a:r>
              <a:rPr lang="en-US" sz="2000" dirty="0">
                <a:solidFill>
                  <a:srgbClr val="FF0000"/>
                </a:solidFill>
              </a:rPr>
              <a:t>self:: </a:t>
            </a:r>
            <a:r>
              <a:rPr lang="en-US" sz="2000" dirty="0"/>
              <a:t>is the set of current nodes (not too useful)</a:t>
            </a:r>
          </a:p>
          <a:p>
            <a:pPr lvl="2"/>
            <a:r>
              <a:rPr lang="en-US" dirty="0">
                <a:solidFill>
                  <a:srgbClr val="FF0000"/>
                </a:solidFill>
              </a:rPr>
              <a:t>self::node() </a:t>
            </a:r>
            <a:r>
              <a:rPr lang="en-US" dirty="0"/>
              <a:t>is the current node</a:t>
            </a:r>
          </a:p>
          <a:p>
            <a:pPr lvl="1"/>
            <a:r>
              <a:rPr lang="en-US" sz="2000" dirty="0">
                <a:solidFill>
                  <a:srgbClr val="FF0000"/>
                </a:solidFill>
              </a:rPr>
              <a:t>child:: </a:t>
            </a:r>
            <a:r>
              <a:rPr lang="en-US" sz="2000" dirty="0"/>
              <a:t>is the default, so </a:t>
            </a:r>
            <a:r>
              <a:rPr lang="en-US" sz="2000" dirty="0">
                <a:solidFill>
                  <a:srgbClr val="FF0000"/>
                </a:solidFill>
              </a:rPr>
              <a:t>/child::X </a:t>
            </a:r>
            <a:r>
              <a:rPr lang="en-US" sz="2000" dirty="0"/>
              <a:t>is the same as</a:t>
            </a:r>
            <a:r>
              <a:rPr lang="en-US" sz="2000" dirty="0">
                <a:solidFill>
                  <a:schemeClr val="accent2"/>
                </a:solidFill>
              </a:rPr>
              <a:t> </a:t>
            </a:r>
            <a:r>
              <a:rPr lang="en-US" sz="2000" dirty="0">
                <a:solidFill>
                  <a:srgbClr val="FF0000"/>
                </a:solidFill>
              </a:rPr>
              <a:t>/X</a:t>
            </a:r>
          </a:p>
          <a:p>
            <a:pPr lvl="1"/>
            <a:r>
              <a:rPr lang="en-US" sz="2000" dirty="0">
                <a:solidFill>
                  <a:srgbClr val="FF0000"/>
                </a:solidFill>
              </a:rPr>
              <a:t>parent:: </a:t>
            </a:r>
            <a:r>
              <a:rPr lang="en-US" sz="2000" dirty="0"/>
              <a:t>is the parent of the current node</a:t>
            </a:r>
          </a:p>
          <a:p>
            <a:pPr lvl="1"/>
            <a:r>
              <a:rPr lang="en-US" sz="2000" dirty="0">
                <a:solidFill>
                  <a:srgbClr val="FF0000"/>
                </a:solidFill>
              </a:rPr>
              <a:t>ancestor:: </a:t>
            </a:r>
            <a:r>
              <a:rPr lang="en-US" sz="2000" dirty="0"/>
              <a:t>is all ancestors of the current node, up to and including the root</a:t>
            </a:r>
          </a:p>
          <a:p>
            <a:pPr lvl="1"/>
            <a:r>
              <a:rPr lang="en-US" sz="2000" dirty="0">
                <a:solidFill>
                  <a:srgbClr val="FF0000"/>
                </a:solidFill>
              </a:rPr>
              <a:t>descendant:: </a:t>
            </a:r>
            <a:r>
              <a:rPr lang="en-US" sz="2000" dirty="0"/>
              <a:t>is all descendants of the current node</a:t>
            </a:r>
            <a:br>
              <a:rPr lang="en-US" sz="2000" dirty="0"/>
            </a:br>
            <a:r>
              <a:rPr lang="en-US" sz="2000" dirty="0"/>
              <a:t>        (Note: never contains attribute or namespace nodes)</a:t>
            </a:r>
          </a:p>
          <a:p>
            <a:pPr lvl="1"/>
            <a:r>
              <a:rPr lang="en-US" sz="2000" dirty="0">
                <a:solidFill>
                  <a:srgbClr val="FF0000"/>
                </a:solidFill>
              </a:rPr>
              <a:t>preceding:: </a:t>
            </a:r>
            <a:r>
              <a:rPr lang="en-US" sz="2000" dirty="0"/>
              <a:t>is everything before the current node in the entire XML document</a:t>
            </a:r>
          </a:p>
          <a:p>
            <a:pPr lvl="1"/>
            <a:r>
              <a:rPr lang="en-US" sz="2000" dirty="0">
                <a:solidFill>
                  <a:srgbClr val="FF0000"/>
                </a:solidFill>
              </a:rPr>
              <a:t>following:: </a:t>
            </a:r>
            <a:r>
              <a:rPr lang="en-US" sz="2000" dirty="0"/>
              <a:t>is everything after the current node in the entire XML document</a:t>
            </a:r>
            <a:endParaRPr lang="en-US" sz="1800" dirty="0"/>
          </a:p>
        </p:txBody>
      </p:sp>
    </p:spTree>
    <p:extLst>
      <p:ext uri="{BB962C8B-B14F-4D97-AF65-F5344CB8AC3E}">
        <p14:creationId xmlns:p14="http://schemas.microsoft.com/office/powerpoint/2010/main" val="28731670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6D5F91-0392-AF41-A962-192CBFF1C5B2}"/>
              </a:ext>
            </a:extLst>
          </p:cNvPr>
          <p:cNvSpPr>
            <a:spLocks noGrp="1"/>
          </p:cNvSpPr>
          <p:nvPr>
            <p:ph type="title"/>
          </p:nvPr>
        </p:nvSpPr>
        <p:spPr/>
        <p:txBody>
          <a:bodyPr/>
          <a:lstStyle/>
          <a:p>
            <a:r>
              <a:rPr lang="it-IT" dirty="0" err="1"/>
              <a:t>XPath</a:t>
            </a:r>
            <a:r>
              <a:rPr lang="it-IT" dirty="0"/>
              <a:t> </a:t>
            </a:r>
            <a:r>
              <a:rPr lang="it-IT" dirty="0" err="1"/>
              <a:t>Axes</a:t>
            </a:r>
            <a:r>
              <a:rPr lang="it-IT" dirty="0"/>
              <a:t>: </a:t>
            </a:r>
            <a:r>
              <a:rPr lang="it-IT" dirty="0" err="1"/>
              <a:t>Intuition</a:t>
            </a:r>
            <a:endParaRPr lang="it-IT" dirty="0"/>
          </a:p>
        </p:txBody>
      </p:sp>
      <p:sp>
        <p:nvSpPr>
          <p:cNvPr id="4" name="Segnaposto contenuto 2">
            <a:extLst>
              <a:ext uri="{FF2B5EF4-FFF2-40B4-BE49-F238E27FC236}">
                <a16:creationId xmlns:a16="http://schemas.microsoft.com/office/drawing/2014/main" id="{D19C6F01-278B-5248-8E29-41F9DB5E458E}"/>
              </a:ext>
            </a:extLst>
          </p:cNvPr>
          <p:cNvSpPr>
            <a:spLocks noGrp="1"/>
          </p:cNvSpPr>
          <p:nvPr>
            <p:ph idx="1"/>
          </p:nvPr>
        </p:nvSpPr>
        <p:spPr/>
        <p:txBody>
          <a:bodyPr/>
          <a:lstStyle/>
          <a:p>
            <a:pPr marL="0" indent="0" defTabSz="584200">
              <a:spcBef>
                <a:spcPts val="1800"/>
              </a:spcBef>
              <a:buClr>
                <a:srgbClr val="FFFFFF"/>
              </a:buClr>
              <a:buSzPct val="75399"/>
              <a:buNone/>
              <a:defRPr sz="3200">
                <a:latin typeface="Helvetica Neue LT Std 45 Light"/>
                <a:ea typeface="Helvetica Neue LT Std 45 Light"/>
                <a:cs typeface="Helvetica Neue LT Std 45 Light"/>
                <a:sym typeface="Helvetica Neue LT Std 45 Light"/>
              </a:defRPr>
            </a:pPr>
            <a:r>
              <a:rPr lang="it-IT" sz="2400" dirty="0"/>
              <a:t>On </a:t>
            </a:r>
            <a:r>
              <a:rPr lang="it-IT" sz="2400" dirty="0" err="1"/>
              <a:t>this</a:t>
            </a:r>
            <a:r>
              <a:rPr lang="it-IT" sz="2400" dirty="0"/>
              <a:t> </a:t>
            </a:r>
            <a:r>
              <a:rPr lang="it-IT" sz="2400" dirty="0" err="1"/>
              <a:t>document</a:t>
            </a:r>
            <a:endParaRPr lang="it-IT" sz="2400" dirty="0"/>
          </a:p>
          <a:p>
            <a:pPr marL="571500" indent="-571500" defTabSz="584200">
              <a:spcBef>
                <a:spcPts val="1800"/>
              </a:spcBef>
              <a:buClr>
                <a:srgbClr val="FFFFFF"/>
              </a:buClr>
              <a:buSzPct val="75399"/>
              <a:buBlip>
                <a:blip r:embed="rId2"/>
              </a:buBlip>
              <a:defRPr sz="3200">
                <a:latin typeface="Helvetica Neue LT Std 45 Light"/>
                <a:ea typeface="Helvetica Neue LT Std 45 Light"/>
                <a:cs typeface="Helvetica Neue LT Std 45 Light"/>
                <a:sym typeface="Helvetica Neue LT Std 45 Light"/>
              </a:defRPr>
            </a:pPr>
            <a:endParaRPr lang="it-IT" dirty="0"/>
          </a:p>
          <a:p>
            <a:pPr marL="0" indent="0" defTabSz="584200">
              <a:spcBef>
                <a:spcPts val="1800"/>
              </a:spcBef>
              <a:buClr>
                <a:srgbClr val="FFFFFF"/>
              </a:buClr>
              <a:buSzPct val="75399"/>
              <a:buNone/>
              <a:defRPr sz="3200">
                <a:latin typeface="Helvetica Neue LT Std 45 Light"/>
                <a:ea typeface="Helvetica Neue LT Std 45 Light"/>
                <a:cs typeface="Helvetica Neue LT Std 45 Light"/>
                <a:sym typeface="Helvetica Neue LT Std 45 Light"/>
              </a:defRPr>
            </a:pPr>
            <a:endParaRPr lang="it-IT" dirty="0"/>
          </a:p>
          <a:p>
            <a:pPr marL="0" indent="0" defTabSz="584200">
              <a:spcBef>
                <a:spcPts val="1800"/>
              </a:spcBef>
              <a:buClr>
                <a:srgbClr val="FFFFFF"/>
              </a:buClr>
              <a:buSzPct val="75399"/>
              <a:buNone/>
              <a:defRPr sz="3200">
                <a:latin typeface="Helvetica Neue LT Std 45 Light"/>
                <a:ea typeface="Helvetica Neue LT Std 45 Light"/>
                <a:cs typeface="Helvetica Neue LT Std 45 Light"/>
                <a:sym typeface="Helvetica Neue LT Std 45 Light"/>
              </a:defRPr>
            </a:pPr>
            <a:endParaRPr lang="it-IT" dirty="0"/>
          </a:p>
          <a:p>
            <a:pPr marL="0" indent="0" defTabSz="584200">
              <a:spcBef>
                <a:spcPts val="1800"/>
              </a:spcBef>
              <a:buClr>
                <a:srgbClr val="FFFFFF"/>
              </a:buClr>
              <a:buSzPct val="75399"/>
              <a:buNone/>
              <a:defRPr sz="3200">
                <a:latin typeface="Helvetica Neue LT Std 45 Light"/>
                <a:ea typeface="Helvetica Neue LT Std 45 Light"/>
                <a:cs typeface="Helvetica Neue LT Std 45 Light"/>
                <a:sym typeface="Helvetica Neue LT Std 45 Light"/>
              </a:defRPr>
            </a:pPr>
            <a:br>
              <a:rPr lang="it-IT" sz="2400" dirty="0"/>
            </a:br>
            <a:endParaRPr lang="it-IT" sz="2400" dirty="0"/>
          </a:p>
        </p:txBody>
      </p:sp>
      <p:sp>
        <p:nvSpPr>
          <p:cNvPr id="5" name="CasellaDiTesto 4">
            <a:extLst>
              <a:ext uri="{FF2B5EF4-FFF2-40B4-BE49-F238E27FC236}">
                <a16:creationId xmlns:a16="http://schemas.microsoft.com/office/drawing/2014/main" id="{1A410DF2-A6D0-C64A-9337-9F97C583F993}"/>
              </a:ext>
            </a:extLst>
          </p:cNvPr>
          <p:cNvSpPr txBox="1"/>
          <p:nvPr/>
        </p:nvSpPr>
        <p:spPr>
          <a:xfrm>
            <a:off x="760780" y="2028617"/>
            <a:ext cx="3386063" cy="2800766"/>
          </a:xfrm>
          <a:prstGeom prst="rect">
            <a:avLst/>
          </a:prstGeom>
          <a:noFill/>
        </p:spPr>
        <p:txBody>
          <a:bodyPr wrap="none" rtlCol="0">
            <a:spAutoFit/>
          </a:bodyPr>
          <a:lstStyle/>
          <a:p>
            <a:r>
              <a:rPr lang="en-US" sz="1600" b="1" dirty="0">
                <a:latin typeface="Courier New"/>
                <a:cs typeface="Courier New"/>
              </a:rPr>
              <a:t>&lt;?xml version?"1.0"?&gt;</a:t>
            </a:r>
          </a:p>
          <a:p>
            <a:r>
              <a:rPr lang="en-US" sz="1600" b="1" dirty="0">
                <a:latin typeface="Courier New"/>
                <a:cs typeface="Courier New"/>
              </a:rPr>
              <a:t>&lt;people&gt;</a:t>
            </a:r>
          </a:p>
          <a:p>
            <a:r>
              <a:rPr lang="en-US" sz="1600" b="1" dirty="0">
                <a:latin typeface="Courier New"/>
                <a:cs typeface="Courier New"/>
              </a:rPr>
              <a:t> &lt;person&gt;</a:t>
            </a:r>
          </a:p>
          <a:p>
            <a:r>
              <a:rPr lang="en-US" sz="1600" b="1" dirty="0">
                <a:latin typeface="Courier New"/>
                <a:cs typeface="Courier New"/>
              </a:rPr>
              <a:t>  &lt;surname&gt;Biden&lt;/surname&gt;</a:t>
            </a:r>
          </a:p>
          <a:p>
            <a:r>
              <a:rPr lang="en-US" sz="1600" b="1" dirty="0">
                <a:latin typeface="Courier New"/>
                <a:cs typeface="Courier New"/>
              </a:rPr>
              <a:t>  &lt;name&gt;Joe&lt;/name&gt;</a:t>
            </a:r>
          </a:p>
          <a:p>
            <a:r>
              <a:rPr lang="en-US" sz="1600" b="1" dirty="0">
                <a:latin typeface="Courier New"/>
                <a:cs typeface="Courier New"/>
              </a:rPr>
              <a:t> &lt;/person&gt;</a:t>
            </a:r>
          </a:p>
          <a:p>
            <a:r>
              <a:rPr lang="en-US" sz="1600" b="1" dirty="0">
                <a:latin typeface="Courier New"/>
                <a:cs typeface="Courier New"/>
              </a:rPr>
              <a:t> &lt;person&gt;</a:t>
            </a:r>
          </a:p>
          <a:p>
            <a:r>
              <a:rPr lang="en-US" sz="1600" b="1" dirty="0">
                <a:latin typeface="Courier New"/>
                <a:cs typeface="Courier New"/>
              </a:rPr>
              <a:t>  &lt;surname&gt;Trump&lt;/surname&gt;</a:t>
            </a:r>
          </a:p>
          <a:p>
            <a:r>
              <a:rPr lang="en-US" sz="1600" b="1" dirty="0">
                <a:latin typeface="Courier New"/>
                <a:cs typeface="Courier New"/>
              </a:rPr>
              <a:t>  &lt;name&gt;Donald&lt;/name&gt;</a:t>
            </a:r>
          </a:p>
          <a:p>
            <a:r>
              <a:rPr lang="en-US" sz="1600" b="1" dirty="0">
                <a:latin typeface="Courier New"/>
                <a:cs typeface="Courier New"/>
              </a:rPr>
              <a:t> &lt;/person&gt;</a:t>
            </a:r>
          </a:p>
          <a:p>
            <a:r>
              <a:rPr lang="en-US" sz="1600" b="1" dirty="0">
                <a:latin typeface="Courier New"/>
                <a:cs typeface="Courier New"/>
              </a:rPr>
              <a:t>&lt;/people&gt;</a:t>
            </a:r>
          </a:p>
        </p:txBody>
      </p:sp>
      <p:graphicFrame>
        <p:nvGraphicFramePr>
          <p:cNvPr id="6" name="Diagramma 5">
            <a:extLst>
              <a:ext uri="{FF2B5EF4-FFF2-40B4-BE49-F238E27FC236}">
                <a16:creationId xmlns:a16="http://schemas.microsoft.com/office/drawing/2014/main" id="{EFE64CDF-A36D-6B4D-A2BE-4E4CC8EFCAA3}"/>
              </a:ext>
            </a:extLst>
          </p:cNvPr>
          <p:cNvGraphicFramePr/>
          <p:nvPr/>
        </p:nvGraphicFramePr>
        <p:xfrm>
          <a:off x="7114486" y="1666754"/>
          <a:ext cx="4483347" cy="3063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ttangolo 6">
            <a:extLst>
              <a:ext uri="{FF2B5EF4-FFF2-40B4-BE49-F238E27FC236}">
                <a16:creationId xmlns:a16="http://schemas.microsoft.com/office/drawing/2014/main" id="{24A54B20-066E-3A4A-9340-097D5EF52433}"/>
              </a:ext>
            </a:extLst>
          </p:cNvPr>
          <p:cNvSpPr/>
          <p:nvPr/>
        </p:nvSpPr>
        <p:spPr>
          <a:xfrm>
            <a:off x="691253" y="2385005"/>
            <a:ext cx="1270000" cy="179094"/>
          </a:xfrm>
          <a:prstGeom prst="rect">
            <a:avLst/>
          </a:prstGeom>
          <a:solidFill>
            <a:srgbClr val="FF6666">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ttangolo 7">
            <a:extLst>
              <a:ext uri="{FF2B5EF4-FFF2-40B4-BE49-F238E27FC236}">
                <a16:creationId xmlns:a16="http://schemas.microsoft.com/office/drawing/2014/main" id="{031E1C57-3B78-8449-8EF8-3323E734D4F4}"/>
              </a:ext>
            </a:extLst>
          </p:cNvPr>
          <p:cNvSpPr/>
          <p:nvPr/>
        </p:nvSpPr>
        <p:spPr>
          <a:xfrm>
            <a:off x="751728" y="4560457"/>
            <a:ext cx="1270000" cy="179094"/>
          </a:xfrm>
          <a:prstGeom prst="rect">
            <a:avLst/>
          </a:prstGeom>
          <a:solidFill>
            <a:srgbClr val="FF6666">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ttangolo 8">
            <a:extLst>
              <a:ext uri="{FF2B5EF4-FFF2-40B4-BE49-F238E27FC236}">
                <a16:creationId xmlns:a16="http://schemas.microsoft.com/office/drawing/2014/main" id="{80A9E3DA-DA94-9C4E-951D-7FCF42E619FE}"/>
              </a:ext>
            </a:extLst>
          </p:cNvPr>
          <p:cNvSpPr/>
          <p:nvPr/>
        </p:nvSpPr>
        <p:spPr>
          <a:xfrm>
            <a:off x="1961253" y="5203195"/>
            <a:ext cx="967620" cy="270798"/>
          </a:xfrm>
          <a:prstGeom prst="rect">
            <a:avLst/>
          </a:prstGeom>
          <a:solidFill>
            <a:srgbClr val="FF6666">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ttangolo 9">
            <a:extLst>
              <a:ext uri="{FF2B5EF4-FFF2-40B4-BE49-F238E27FC236}">
                <a16:creationId xmlns:a16="http://schemas.microsoft.com/office/drawing/2014/main" id="{77A50357-8DF1-7146-B6B6-1A12EB1AAF2B}"/>
              </a:ext>
            </a:extLst>
          </p:cNvPr>
          <p:cNvSpPr/>
          <p:nvPr/>
        </p:nvSpPr>
        <p:spPr>
          <a:xfrm>
            <a:off x="3782796" y="5203195"/>
            <a:ext cx="1295476" cy="270798"/>
          </a:xfrm>
          <a:prstGeom prst="rect">
            <a:avLst/>
          </a:prstGeom>
          <a:solidFill>
            <a:srgbClr val="CCFFCC">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ttangolo 10">
            <a:extLst>
              <a:ext uri="{FF2B5EF4-FFF2-40B4-BE49-F238E27FC236}">
                <a16:creationId xmlns:a16="http://schemas.microsoft.com/office/drawing/2014/main" id="{0B064E10-1564-194C-A9C0-E0DDC157DA61}"/>
              </a:ext>
            </a:extLst>
          </p:cNvPr>
          <p:cNvSpPr/>
          <p:nvPr/>
        </p:nvSpPr>
        <p:spPr>
          <a:xfrm>
            <a:off x="5142302" y="5203195"/>
            <a:ext cx="1194982" cy="270798"/>
          </a:xfrm>
          <a:prstGeom prst="rect">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ttangolo 11">
            <a:extLst>
              <a:ext uri="{FF2B5EF4-FFF2-40B4-BE49-F238E27FC236}">
                <a16:creationId xmlns:a16="http://schemas.microsoft.com/office/drawing/2014/main" id="{9143B49D-1CC5-6C41-972A-03F57338396E}"/>
              </a:ext>
            </a:extLst>
          </p:cNvPr>
          <p:cNvSpPr/>
          <p:nvPr/>
        </p:nvSpPr>
        <p:spPr>
          <a:xfrm>
            <a:off x="3649750" y="5911307"/>
            <a:ext cx="1613504" cy="270798"/>
          </a:xfrm>
          <a:prstGeom prst="rect">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ttangolo 12">
            <a:extLst>
              <a:ext uri="{FF2B5EF4-FFF2-40B4-BE49-F238E27FC236}">
                <a16:creationId xmlns:a16="http://schemas.microsoft.com/office/drawing/2014/main" id="{3EAD7CBC-69F3-6741-8B01-491C915D6CB6}"/>
              </a:ext>
            </a:extLst>
          </p:cNvPr>
          <p:cNvSpPr/>
          <p:nvPr/>
        </p:nvSpPr>
        <p:spPr>
          <a:xfrm>
            <a:off x="1021456" y="5946788"/>
            <a:ext cx="1613504" cy="270798"/>
          </a:xfrm>
          <a:prstGeom prst="rect">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ttangolo 13">
            <a:extLst>
              <a:ext uri="{FF2B5EF4-FFF2-40B4-BE49-F238E27FC236}">
                <a16:creationId xmlns:a16="http://schemas.microsoft.com/office/drawing/2014/main" id="{38A0A960-411F-814C-9ABD-757601A7F6E5}"/>
              </a:ext>
            </a:extLst>
          </p:cNvPr>
          <p:cNvSpPr/>
          <p:nvPr/>
        </p:nvSpPr>
        <p:spPr>
          <a:xfrm>
            <a:off x="1066207" y="2798964"/>
            <a:ext cx="1112762" cy="270798"/>
          </a:xfrm>
          <a:prstGeom prst="rect">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ttangolo 14">
            <a:extLst>
              <a:ext uri="{FF2B5EF4-FFF2-40B4-BE49-F238E27FC236}">
                <a16:creationId xmlns:a16="http://schemas.microsoft.com/office/drawing/2014/main" id="{FFB34B3E-1430-484E-AA02-194E8A7CBF65}"/>
              </a:ext>
            </a:extLst>
          </p:cNvPr>
          <p:cNvSpPr/>
          <p:nvPr/>
        </p:nvSpPr>
        <p:spPr>
          <a:xfrm>
            <a:off x="2815177" y="2794293"/>
            <a:ext cx="1214361" cy="270798"/>
          </a:xfrm>
          <a:prstGeom prst="rect">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715C5363-7BB3-A64E-A635-27B78049264F}"/>
              </a:ext>
            </a:extLst>
          </p:cNvPr>
          <p:cNvSpPr/>
          <p:nvPr/>
        </p:nvSpPr>
        <p:spPr>
          <a:xfrm>
            <a:off x="883493" y="2564099"/>
            <a:ext cx="1138235" cy="230194"/>
          </a:xfrm>
          <a:prstGeom prst="rect">
            <a:avLst/>
          </a:prstGeom>
          <a:solidFill>
            <a:srgbClr val="CCFFCC">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ttangolo 16">
            <a:extLst>
              <a:ext uri="{FF2B5EF4-FFF2-40B4-BE49-F238E27FC236}">
                <a16:creationId xmlns:a16="http://schemas.microsoft.com/office/drawing/2014/main" id="{23575AD7-F296-0641-AFD4-9D0A971A1952}"/>
              </a:ext>
            </a:extLst>
          </p:cNvPr>
          <p:cNvSpPr/>
          <p:nvPr/>
        </p:nvSpPr>
        <p:spPr>
          <a:xfrm>
            <a:off x="945257" y="3297071"/>
            <a:ext cx="1138235" cy="230194"/>
          </a:xfrm>
          <a:prstGeom prst="rect">
            <a:avLst/>
          </a:prstGeom>
          <a:solidFill>
            <a:srgbClr val="CCFFCC">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a:extLst>
              <a:ext uri="{FF2B5EF4-FFF2-40B4-BE49-F238E27FC236}">
                <a16:creationId xmlns:a16="http://schemas.microsoft.com/office/drawing/2014/main" id="{F199BB7D-C023-F742-B48E-2E1B0DC8266A}"/>
              </a:ext>
            </a:extLst>
          </p:cNvPr>
          <p:cNvSpPr/>
          <p:nvPr/>
        </p:nvSpPr>
        <p:spPr>
          <a:xfrm>
            <a:off x="1199254" y="5224016"/>
            <a:ext cx="761999" cy="249977"/>
          </a:xfrm>
          <a:prstGeom prst="rect">
            <a:avLst/>
          </a:prstGeom>
          <a:solidFill>
            <a:srgbClr val="FDE271">
              <a:alpha val="46000"/>
            </a:srgbClr>
          </a:solidFill>
          <a:ln w="12700" cap="flat">
            <a:solidFill>
              <a:srgbClr val="FDE271"/>
            </a:solidFill>
            <a:prstDash val="solid"/>
            <a:round/>
          </a:ln>
          <a:effectLst/>
        </p:spPr>
        <p:txBody>
          <a:bodyPr wrap="square" lIns="38100" tIns="38100" rIns="38100" bIns="38100" numCol="1" anchor="t">
            <a:noAutofit/>
          </a:bodyPr>
          <a:lstStyle/>
          <a:p>
            <a:pPr algn="ctr" defTabSz="914400">
              <a:buClr>
                <a:srgbClr val="FFFFFF"/>
              </a:buClr>
              <a:defRPr sz="2600">
                <a:solidFill>
                  <a:srgbClr val="FFFFFF"/>
                </a:solidFill>
                <a:uFill>
                  <a:solidFill>
                    <a:srgbClr val="FFFFFF"/>
                  </a:solidFill>
                </a:uFill>
                <a:latin typeface="Helvetica Neue LT Std 65 Medium"/>
                <a:ea typeface="Helvetica Neue LT Std 65 Medium"/>
                <a:cs typeface="Helvetica Neue LT Std 65 Medium"/>
                <a:sym typeface="Helvetica Neue LT Std 65 Medium"/>
              </a:defRPr>
            </a:pPr>
            <a:endParaRPr/>
          </a:p>
        </p:txBody>
      </p:sp>
      <p:sp>
        <p:nvSpPr>
          <p:cNvPr id="19" name="Rectangle">
            <a:extLst>
              <a:ext uri="{FF2B5EF4-FFF2-40B4-BE49-F238E27FC236}">
                <a16:creationId xmlns:a16="http://schemas.microsoft.com/office/drawing/2014/main" id="{A72C16F8-AFBB-3446-A638-7BFD68AEDCEA}"/>
              </a:ext>
            </a:extLst>
          </p:cNvPr>
          <p:cNvSpPr/>
          <p:nvPr/>
        </p:nvSpPr>
        <p:spPr>
          <a:xfrm>
            <a:off x="3001443" y="5224016"/>
            <a:ext cx="761999" cy="249977"/>
          </a:xfrm>
          <a:prstGeom prst="rect">
            <a:avLst/>
          </a:prstGeom>
          <a:solidFill>
            <a:srgbClr val="FDE271">
              <a:alpha val="46000"/>
            </a:srgbClr>
          </a:solidFill>
          <a:ln w="12700" cap="flat">
            <a:solidFill>
              <a:srgbClr val="FDE271"/>
            </a:solidFill>
            <a:prstDash val="solid"/>
            <a:round/>
          </a:ln>
          <a:effectLst/>
        </p:spPr>
        <p:txBody>
          <a:bodyPr wrap="square" lIns="38100" tIns="38100" rIns="38100" bIns="38100" numCol="1" anchor="t">
            <a:noAutofit/>
          </a:bodyPr>
          <a:lstStyle/>
          <a:p>
            <a:pPr algn="ctr" defTabSz="914400">
              <a:buClr>
                <a:srgbClr val="FFFFFF"/>
              </a:buClr>
              <a:defRPr sz="2600">
                <a:solidFill>
                  <a:srgbClr val="FFFFFF"/>
                </a:solidFill>
                <a:uFill>
                  <a:solidFill>
                    <a:srgbClr val="FFFFFF"/>
                  </a:solidFill>
                </a:uFill>
                <a:latin typeface="Helvetica Neue LT Std 65 Medium"/>
                <a:ea typeface="Helvetica Neue LT Std 65 Medium"/>
                <a:cs typeface="Helvetica Neue LT Std 65 Medium"/>
                <a:sym typeface="Helvetica Neue LT Std 65 Medium"/>
              </a:defRPr>
            </a:pPr>
            <a:endParaRPr/>
          </a:p>
        </p:txBody>
      </p:sp>
      <p:sp>
        <p:nvSpPr>
          <p:cNvPr id="20" name="CasellaDiTesto 19">
            <a:extLst>
              <a:ext uri="{FF2B5EF4-FFF2-40B4-BE49-F238E27FC236}">
                <a16:creationId xmlns:a16="http://schemas.microsoft.com/office/drawing/2014/main" id="{0B8D620B-D186-8D49-8038-F99FFCE59CB0}"/>
              </a:ext>
            </a:extLst>
          </p:cNvPr>
          <p:cNvSpPr txBox="1"/>
          <p:nvPr/>
        </p:nvSpPr>
        <p:spPr>
          <a:xfrm>
            <a:off x="434235" y="4730450"/>
            <a:ext cx="6044043" cy="1846659"/>
          </a:xfrm>
          <a:prstGeom prst="rect">
            <a:avLst/>
          </a:prstGeom>
          <a:noFill/>
        </p:spPr>
        <p:txBody>
          <a:bodyPr wrap="none" rtlCol="0">
            <a:spAutoFit/>
          </a:bodyPr>
          <a:lstStyle/>
          <a:p>
            <a:pPr lvl="0" defTabSz="584200">
              <a:spcBef>
                <a:spcPts val="1800"/>
              </a:spcBef>
              <a:buClr>
                <a:srgbClr val="FFFFFF"/>
              </a:buClr>
              <a:buSzPct val="75399"/>
              <a:defRPr sz="3200">
                <a:latin typeface="Helvetica Neue LT Std 45 Light"/>
                <a:ea typeface="Helvetica Neue LT Std 45 Light"/>
                <a:cs typeface="Helvetica Neue LT Std 45 Light"/>
                <a:sym typeface="Helvetica Neue LT Std 45 Light"/>
              </a:defRPr>
            </a:pPr>
            <a:r>
              <a:rPr lang="it-IT" sz="2400" dirty="0">
                <a:solidFill>
                  <a:srgbClr val="000000"/>
                </a:solidFill>
                <a:latin typeface="Avenir Next" panose="020B0503020202020204" pitchFamily="34" charset="0"/>
                <a:ea typeface="Helvetica Neue LT Std 45 Light"/>
                <a:cs typeface="Helvetica Neue LT Std 45 Light"/>
                <a:sym typeface="Helvetica Neue LT Std 45 Light"/>
              </a:rPr>
              <a:t>the </a:t>
            </a:r>
            <a:r>
              <a:rPr lang="it-IT" sz="2400" dirty="0" err="1">
                <a:solidFill>
                  <a:srgbClr val="000000"/>
                </a:solidFill>
                <a:latin typeface="Avenir Next" panose="020B0503020202020204" pitchFamily="34" charset="0"/>
                <a:ea typeface="Helvetica Neue LT Std 45 Light"/>
                <a:cs typeface="Helvetica Neue LT Std 45 Light"/>
                <a:sym typeface="Helvetica Neue LT Std 45 Light"/>
              </a:rPr>
              <a:t>following</a:t>
            </a:r>
            <a:r>
              <a:rPr lang="it-IT" sz="2400" dirty="0">
                <a:solidFill>
                  <a:srgbClr val="000000"/>
                </a:solidFill>
                <a:latin typeface="Avenir Next" panose="020B0503020202020204" pitchFamily="34" charset="0"/>
                <a:ea typeface="Helvetica Neue LT Std 45 Light"/>
                <a:cs typeface="Helvetica Neue LT Std 45 Light"/>
                <a:sym typeface="Helvetica Neue LT Std 45 Light"/>
              </a:rPr>
              <a:t> </a:t>
            </a:r>
            <a:r>
              <a:rPr lang="it-IT" sz="2400" dirty="0" err="1">
                <a:solidFill>
                  <a:srgbClr val="000000"/>
                </a:solidFill>
                <a:latin typeface="Avenir Next" panose="020B0503020202020204" pitchFamily="34" charset="0"/>
                <a:ea typeface="Helvetica Neue LT Std 45 Light"/>
                <a:cs typeface="Helvetica Neue LT Std 45 Light"/>
                <a:sym typeface="Helvetica Neue LT Std 45 Light"/>
              </a:rPr>
              <a:t>Xpath</a:t>
            </a:r>
            <a:r>
              <a:rPr lang="it-IT" sz="2400" dirty="0">
                <a:solidFill>
                  <a:srgbClr val="000000"/>
                </a:solidFill>
                <a:latin typeface="Avenir Next" panose="020B0503020202020204" pitchFamily="34" charset="0"/>
                <a:ea typeface="Helvetica Neue LT Std 45 Light"/>
                <a:cs typeface="Helvetica Neue LT Std 45 Light"/>
                <a:sym typeface="Helvetica Neue LT Std 45 Light"/>
              </a:rPr>
              <a:t> </a:t>
            </a:r>
            <a:r>
              <a:rPr lang="it-IT" sz="2400" dirty="0" err="1">
                <a:solidFill>
                  <a:srgbClr val="000000"/>
                </a:solidFill>
                <a:latin typeface="Avenir Next" panose="020B0503020202020204" pitchFamily="34" charset="0"/>
                <a:ea typeface="Helvetica Neue LT Std 45 Light"/>
                <a:cs typeface="Helvetica Neue LT Std 45 Light"/>
                <a:sym typeface="Helvetica Neue LT Std 45 Light"/>
              </a:rPr>
              <a:t>expression</a:t>
            </a:r>
            <a:r>
              <a:rPr lang="it-IT" sz="2400" dirty="0">
                <a:solidFill>
                  <a:srgbClr val="000000"/>
                </a:solidFill>
                <a:latin typeface="Helvetica Neue LT Std 45 Light"/>
                <a:ea typeface="Helvetica Neue LT Std 45 Light"/>
                <a:cs typeface="Helvetica Neue LT Std 45 Light"/>
                <a:sym typeface="Helvetica Neue LT Std 45 Light"/>
              </a:rPr>
              <a:t>:</a:t>
            </a:r>
            <a:br>
              <a:rPr lang="it-IT" sz="2400" dirty="0">
                <a:solidFill>
                  <a:srgbClr val="000000"/>
                </a:solidFill>
                <a:latin typeface="Helvetica Neue LT Std 45 Light"/>
                <a:ea typeface="Helvetica Neue LT Std 45 Light"/>
                <a:cs typeface="Helvetica Neue LT Std 45 Light"/>
                <a:sym typeface="Helvetica Neue LT Std 45 Light"/>
              </a:rPr>
            </a:br>
            <a:r>
              <a:rPr lang="it-IT" sz="2400" dirty="0">
                <a:solidFill>
                  <a:srgbClr val="000000"/>
                </a:solidFill>
                <a:latin typeface="Helvetica Neue LT Std 45 Light"/>
                <a:ea typeface="Helvetica Neue LT Std 45 Light"/>
                <a:cs typeface="Helvetica Neue LT Std 45 Light"/>
                <a:sym typeface="Helvetica Neue LT Std 45 Light"/>
              </a:rPr>
              <a:t>	/</a:t>
            </a:r>
            <a:r>
              <a:rPr lang="it-IT" sz="2400" dirty="0" err="1">
                <a:solidFill>
                  <a:srgbClr val="000000"/>
                </a:solidFill>
                <a:latin typeface="Helvetica Neue LT Std 45 Light"/>
                <a:ea typeface="Helvetica Neue LT Std 45 Light"/>
                <a:cs typeface="Helvetica Neue LT Std 45 Light"/>
                <a:sym typeface="Helvetica Neue LT Std 45 Light"/>
              </a:rPr>
              <a:t>child</a:t>
            </a:r>
            <a:r>
              <a:rPr lang="it-IT" sz="2400" dirty="0">
                <a:solidFill>
                  <a:srgbClr val="000000"/>
                </a:solidFill>
                <a:latin typeface="Helvetica Neue LT Std 45 Light"/>
                <a:ea typeface="Helvetica Neue LT Std 45 Light"/>
                <a:cs typeface="Helvetica Neue LT Std 45 Light"/>
                <a:sym typeface="Helvetica Neue LT Std 45 Light"/>
              </a:rPr>
              <a:t>::</a:t>
            </a:r>
            <a:r>
              <a:rPr lang="it-IT" sz="2400" dirty="0" err="1">
                <a:solidFill>
                  <a:srgbClr val="000000"/>
                </a:solidFill>
                <a:latin typeface="Helvetica Neue LT Std 45 Light"/>
                <a:ea typeface="Helvetica Neue LT Std 45 Light"/>
                <a:cs typeface="Helvetica Neue LT Std 45 Light"/>
                <a:sym typeface="Helvetica Neue LT Std 45 Light"/>
              </a:rPr>
              <a:t>people</a:t>
            </a:r>
            <a:r>
              <a:rPr lang="it-IT" sz="2400" dirty="0">
                <a:solidFill>
                  <a:srgbClr val="000000"/>
                </a:solidFill>
                <a:latin typeface="Helvetica Neue LT Std 45 Light"/>
                <a:ea typeface="Helvetica Neue LT Std 45 Light"/>
                <a:cs typeface="Helvetica Neue LT Std 45 Light"/>
                <a:sym typeface="Helvetica Neue LT Std 45 Light"/>
              </a:rPr>
              <a:t>/</a:t>
            </a:r>
            <a:r>
              <a:rPr lang="it-IT" sz="2400" dirty="0" err="1">
                <a:solidFill>
                  <a:srgbClr val="000000"/>
                </a:solidFill>
                <a:latin typeface="Helvetica Neue LT Std 45 Light"/>
                <a:ea typeface="Helvetica Neue LT Std 45 Light"/>
                <a:cs typeface="Helvetica Neue LT Std 45 Light"/>
                <a:sym typeface="Helvetica Neue LT Std 45 Light"/>
              </a:rPr>
              <a:t>child</a:t>
            </a:r>
            <a:r>
              <a:rPr lang="it-IT" sz="2400" dirty="0">
                <a:solidFill>
                  <a:srgbClr val="000000"/>
                </a:solidFill>
                <a:latin typeface="Helvetica Neue LT Std 45 Light"/>
                <a:ea typeface="Helvetica Neue LT Std 45 Light"/>
                <a:cs typeface="Helvetica Neue LT Std 45 Light"/>
                <a:sym typeface="Helvetica Neue LT Std 45 Light"/>
              </a:rPr>
              <a:t>::</a:t>
            </a:r>
            <a:r>
              <a:rPr lang="it-IT" sz="2400" dirty="0" err="1">
                <a:solidFill>
                  <a:srgbClr val="000000"/>
                </a:solidFill>
                <a:latin typeface="Helvetica Neue LT Std 45 Light"/>
                <a:ea typeface="Helvetica Neue LT Std 45 Light"/>
                <a:cs typeface="Helvetica Neue LT Std 45 Light"/>
                <a:sym typeface="Helvetica Neue LT Std 45 Light"/>
              </a:rPr>
              <a:t>person</a:t>
            </a:r>
            <a:r>
              <a:rPr lang="it-IT" sz="2400" dirty="0">
                <a:solidFill>
                  <a:srgbClr val="000000"/>
                </a:solidFill>
                <a:latin typeface="Helvetica Neue LT Std 45 Light"/>
                <a:ea typeface="Helvetica Neue LT Std 45 Light"/>
                <a:cs typeface="Helvetica Neue LT Std 45 Light"/>
                <a:sym typeface="Helvetica Neue LT Std 45 Light"/>
              </a:rPr>
              <a:t>[1]/</a:t>
            </a:r>
            <a:r>
              <a:rPr lang="it-IT" sz="2400" dirty="0" err="1">
                <a:solidFill>
                  <a:srgbClr val="000000"/>
                </a:solidFill>
                <a:latin typeface="Helvetica Neue LT Std 45 Light"/>
                <a:ea typeface="Helvetica Neue LT Std 45 Light"/>
                <a:cs typeface="Helvetica Neue LT Std 45 Light"/>
                <a:sym typeface="Helvetica Neue LT Std 45 Light"/>
              </a:rPr>
              <a:t>surname</a:t>
            </a:r>
            <a:br>
              <a:rPr lang="it-IT" sz="2400" dirty="0">
                <a:solidFill>
                  <a:srgbClr val="000000"/>
                </a:solidFill>
                <a:latin typeface="Helvetica Neue LT Std 45 Light"/>
                <a:ea typeface="Helvetica Neue LT Std 45 Light"/>
                <a:cs typeface="Helvetica Neue LT Std 45 Light"/>
                <a:sym typeface="Helvetica Neue LT Std 45 Light"/>
              </a:rPr>
            </a:br>
            <a:r>
              <a:rPr lang="it-IT" sz="2400" dirty="0" err="1">
                <a:solidFill>
                  <a:srgbClr val="000000"/>
                </a:solidFill>
                <a:latin typeface="Avenir Next" panose="020B0503020202020204" pitchFamily="34" charset="0"/>
                <a:ea typeface="Helvetica Neue LT Std 45 Light"/>
                <a:cs typeface="Helvetica Neue LT Std 45 Light"/>
                <a:sym typeface="Helvetica Neue LT Std 45 Light"/>
              </a:rPr>
              <a:t>returns</a:t>
            </a:r>
            <a:r>
              <a:rPr lang="it-IT" sz="2400" dirty="0">
                <a:solidFill>
                  <a:srgbClr val="000000"/>
                </a:solidFill>
                <a:latin typeface="Avenir Next" panose="020B0503020202020204" pitchFamily="34" charset="0"/>
                <a:ea typeface="Helvetica Neue LT Std 45 Light"/>
                <a:cs typeface="Helvetica Neue LT Std 45 Light"/>
                <a:sym typeface="Helvetica Neue LT Std 45 Light"/>
              </a:rPr>
              <a:t>:</a:t>
            </a:r>
            <a:br>
              <a:rPr lang="it-IT" sz="2400" dirty="0">
                <a:solidFill>
                  <a:srgbClr val="000000"/>
                </a:solidFill>
                <a:latin typeface="Helvetica Neue LT Std 45 Light"/>
                <a:ea typeface="Helvetica Neue LT Std 45 Light"/>
                <a:cs typeface="Helvetica Neue LT Std 45 Light"/>
                <a:sym typeface="Helvetica Neue LT Std 45 Light"/>
              </a:rPr>
            </a:br>
            <a:r>
              <a:rPr lang="it-IT" sz="2400" dirty="0">
                <a:solidFill>
                  <a:srgbClr val="000000"/>
                </a:solidFill>
                <a:latin typeface="Helvetica Neue LT Std 45 Light"/>
                <a:ea typeface="Helvetica Neue LT Std 45 Light"/>
                <a:cs typeface="Helvetica Neue LT Std 45 Light"/>
                <a:sym typeface="Helvetica Neue LT Std 45 Light"/>
              </a:rPr>
              <a:t>	&lt;</a:t>
            </a:r>
            <a:r>
              <a:rPr lang="it-IT" sz="2400" dirty="0" err="1">
                <a:solidFill>
                  <a:srgbClr val="000000"/>
                </a:solidFill>
                <a:latin typeface="Helvetica Neue LT Std 45 Light"/>
                <a:ea typeface="Helvetica Neue LT Std 45 Light"/>
                <a:cs typeface="Helvetica Neue LT Std 45 Light"/>
                <a:sym typeface="Helvetica Neue LT Std 45 Light"/>
              </a:rPr>
              <a:t>surname</a:t>
            </a:r>
            <a:r>
              <a:rPr lang="it-IT" sz="2400" dirty="0">
                <a:solidFill>
                  <a:srgbClr val="000000"/>
                </a:solidFill>
                <a:latin typeface="Helvetica Neue LT Std 45 Light"/>
                <a:ea typeface="Helvetica Neue LT Std 45 Light"/>
                <a:cs typeface="Helvetica Neue LT Std 45 Light"/>
                <a:sym typeface="Helvetica Neue LT Std 45 Light"/>
              </a:rPr>
              <a:t>&gt;</a:t>
            </a:r>
            <a:r>
              <a:rPr lang="it-IT" sz="2400" dirty="0" err="1">
                <a:solidFill>
                  <a:srgbClr val="000000"/>
                </a:solidFill>
                <a:latin typeface="Helvetica Neue LT Std 45 Light"/>
                <a:ea typeface="Helvetica Neue LT Std 45 Light"/>
                <a:cs typeface="Helvetica Neue LT Std 45 Light"/>
                <a:sym typeface="Helvetica Neue LT Std 45 Light"/>
              </a:rPr>
              <a:t>Biden</a:t>
            </a:r>
            <a:r>
              <a:rPr lang="it-IT" sz="2400" dirty="0">
                <a:solidFill>
                  <a:srgbClr val="000000"/>
                </a:solidFill>
                <a:latin typeface="Helvetica Neue LT Std 45 Light"/>
                <a:ea typeface="Helvetica Neue LT Std 45 Light"/>
                <a:cs typeface="Helvetica Neue LT Std 45 Light"/>
                <a:sym typeface="Helvetica Neue LT Std 45 Light"/>
              </a:rPr>
              <a:t>&lt;/</a:t>
            </a:r>
            <a:r>
              <a:rPr lang="it-IT" sz="2400" dirty="0" err="1">
                <a:solidFill>
                  <a:srgbClr val="000000"/>
                </a:solidFill>
                <a:latin typeface="Helvetica Neue LT Std 45 Light"/>
                <a:ea typeface="Helvetica Neue LT Std 45 Light"/>
                <a:cs typeface="Helvetica Neue LT Std 45 Light"/>
                <a:sym typeface="Helvetica Neue LT Std 45 Light"/>
              </a:rPr>
              <a:t>surname</a:t>
            </a:r>
            <a:r>
              <a:rPr lang="it-IT" sz="2400" dirty="0">
                <a:solidFill>
                  <a:srgbClr val="000000"/>
                </a:solidFill>
                <a:latin typeface="Helvetica Neue LT Std 45 Light"/>
                <a:ea typeface="Helvetica Neue LT Std 45 Light"/>
                <a:cs typeface="Helvetica Neue LT Std 45 Light"/>
                <a:sym typeface="Helvetica Neue LT Std 45 Light"/>
              </a:rPr>
              <a:t>&gt;</a:t>
            </a:r>
          </a:p>
          <a:p>
            <a:endParaRPr lang="en-US" dirty="0"/>
          </a:p>
        </p:txBody>
      </p:sp>
      <p:sp>
        <p:nvSpPr>
          <p:cNvPr id="21" name="Rettangolo 20">
            <a:extLst>
              <a:ext uri="{FF2B5EF4-FFF2-40B4-BE49-F238E27FC236}">
                <a16:creationId xmlns:a16="http://schemas.microsoft.com/office/drawing/2014/main" id="{0B8BC850-E460-AE4E-91AA-73AF2A38F0D3}"/>
              </a:ext>
            </a:extLst>
          </p:cNvPr>
          <p:cNvSpPr/>
          <p:nvPr/>
        </p:nvSpPr>
        <p:spPr>
          <a:xfrm>
            <a:off x="8954330" y="1722975"/>
            <a:ext cx="967284" cy="611283"/>
          </a:xfrm>
          <a:prstGeom prst="rect">
            <a:avLst/>
          </a:prstGeom>
          <a:solidFill>
            <a:srgbClr val="FF6666">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ttangolo 21">
            <a:extLst>
              <a:ext uri="{FF2B5EF4-FFF2-40B4-BE49-F238E27FC236}">
                <a16:creationId xmlns:a16="http://schemas.microsoft.com/office/drawing/2014/main" id="{D2DB5270-22EE-494B-BDCF-E6D80F4E9BC5}"/>
              </a:ext>
            </a:extLst>
          </p:cNvPr>
          <p:cNvSpPr/>
          <p:nvPr/>
        </p:nvSpPr>
        <p:spPr>
          <a:xfrm>
            <a:off x="7831120" y="2560811"/>
            <a:ext cx="1002365" cy="504280"/>
          </a:xfrm>
          <a:prstGeom prst="rect">
            <a:avLst/>
          </a:prstGeom>
          <a:solidFill>
            <a:srgbClr val="CCFFCC">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1EDB8811-5E7F-0249-9591-C446C0A58B61}"/>
              </a:ext>
            </a:extLst>
          </p:cNvPr>
          <p:cNvSpPr/>
          <p:nvPr/>
        </p:nvSpPr>
        <p:spPr>
          <a:xfrm>
            <a:off x="7350460" y="3313952"/>
            <a:ext cx="961319" cy="1399436"/>
          </a:xfrm>
          <a:prstGeom prst="rect">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496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animBg="1"/>
      <p:bldP spid="22" grpId="0" animBg="1"/>
      <p:bldP spid="2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6D5F91-0392-AF41-A962-192CBFF1C5B2}"/>
              </a:ext>
            </a:extLst>
          </p:cNvPr>
          <p:cNvSpPr>
            <a:spLocks noGrp="1"/>
          </p:cNvSpPr>
          <p:nvPr>
            <p:ph type="title"/>
          </p:nvPr>
        </p:nvSpPr>
        <p:spPr/>
        <p:txBody>
          <a:bodyPr/>
          <a:lstStyle/>
          <a:p>
            <a:r>
              <a:rPr lang="it-IT" dirty="0" err="1"/>
              <a:t>XPath</a:t>
            </a:r>
            <a:r>
              <a:rPr lang="it-IT" dirty="0"/>
              <a:t> </a:t>
            </a:r>
            <a:r>
              <a:rPr lang="it-IT" dirty="0" err="1"/>
              <a:t>Axes</a:t>
            </a:r>
            <a:r>
              <a:rPr lang="it-IT" dirty="0"/>
              <a:t>: default</a:t>
            </a:r>
          </a:p>
        </p:txBody>
      </p:sp>
      <p:sp>
        <p:nvSpPr>
          <p:cNvPr id="4" name="Segnaposto contenuto 2">
            <a:extLst>
              <a:ext uri="{FF2B5EF4-FFF2-40B4-BE49-F238E27FC236}">
                <a16:creationId xmlns:a16="http://schemas.microsoft.com/office/drawing/2014/main" id="{D19C6F01-278B-5248-8E29-41F9DB5E458E}"/>
              </a:ext>
            </a:extLst>
          </p:cNvPr>
          <p:cNvSpPr>
            <a:spLocks noGrp="1"/>
          </p:cNvSpPr>
          <p:nvPr>
            <p:ph idx="1"/>
          </p:nvPr>
        </p:nvSpPr>
        <p:spPr/>
        <p:txBody>
          <a:bodyPr/>
          <a:lstStyle/>
          <a:p>
            <a:pPr marL="0" indent="0" defTabSz="584200">
              <a:spcBef>
                <a:spcPts val="1800"/>
              </a:spcBef>
              <a:buClr>
                <a:srgbClr val="FFFFFF"/>
              </a:buClr>
              <a:buSzPct val="75399"/>
              <a:buNone/>
              <a:defRPr sz="3200">
                <a:latin typeface="Helvetica Neue LT Std 45 Light"/>
                <a:ea typeface="Helvetica Neue LT Std 45 Light"/>
                <a:cs typeface="Helvetica Neue LT Std 45 Light"/>
                <a:sym typeface="Helvetica Neue LT Std 45 Light"/>
              </a:defRPr>
            </a:pPr>
            <a:r>
              <a:rPr lang="it-IT" sz="2400" dirty="0"/>
              <a:t>Child:: </a:t>
            </a:r>
            <a:r>
              <a:rPr lang="it-IT" sz="2400" dirty="0" err="1"/>
              <a:t>is</a:t>
            </a:r>
            <a:r>
              <a:rPr lang="it-IT" sz="2400" dirty="0"/>
              <a:t> the default </a:t>
            </a:r>
            <a:r>
              <a:rPr lang="it-IT" sz="2400" dirty="0" err="1"/>
              <a:t>axis</a:t>
            </a:r>
            <a:endParaRPr lang="it-IT" sz="2400" dirty="0"/>
          </a:p>
          <a:p>
            <a:pPr marL="571500" indent="-571500" defTabSz="584200">
              <a:spcBef>
                <a:spcPts val="1800"/>
              </a:spcBef>
              <a:buClr>
                <a:srgbClr val="FFFFFF"/>
              </a:buClr>
              <a:buSzPct val="75399"/>
              <a:buBlip>
                <a:blip r:embed="rId3"/>
              </a:buBlip>
              <a:defRPr sz="3200">
                <a:latin typeface="Helvetica Neue LT Std 45 Light"/>
                <a:ea typeface="Helvetica Neue LT Std 45 Light"/>
                <a:cs typeface="Helvetica Neue LT Std 45 Light"/>
                <a:sym typeface="Helvetica Neue LT Std 45 Light"/>
              </a:defRPr>
            </a:pPr>
            <a:endParaRPr lang="it-IT" dirty="0"/>
          </a:p>
          <a:p>
            <a:pPr marL="0" indent="0" defTabSz="584200">
              <a:spcBef>
                <a:spcPts val="1800"/>
              </a:spcBef>
              <a:buClr>
                <a:srgbClr val="FFFFFF"/>
              </a:buClr>
              <a:buSzPct val="75399"/>
              <a:buNone/>
              <a:defRPr sz="3200">
                <a:latin typeface="Helvetica Neue LT Std 45 Light"/>
                <a:ea typeface="Helvetica Neue LT Std 45 Light"/>
                <a:cs typeface="Helvetica Neue LT Std 45 Light"/>
                <a:sym typeface="Helvetica Neue LT Std 45 Light"/>
              </a:defRPr>
            </a:pPr>
            <a:endParaRPr lang="it-IT" dirty="0"/>
          </a:p>
          <a:p>
            <a:pPr marL="0" indent="0" defTabSz="584200">
              <a:spcBef>
                <a:spcPts val="1800"/>
              </a:spcBef>
              <a:buClr>
                <a:srgbClr val="FFFFFF"/>
              </a:buClr>
              <a:buSzPct val="75399"/>
              <a:buNone/>
              <a:defRPr sz="3200">
                <a:latin typeface="Helvetica Neue LT Std 45 Light"/>
                <a:ea typeface="Helvetica Neue LT Std 45 Light"/>
                <a:cs typeface="Helvetica Neue LT Std 45 Light"/>
                <a:sym typeface="Helvetica Neue LT Std 45 Light"/>
              </a:defRPr>
            </a:pPr>
            <a:endParaRPr lang="it-IT" dirty="0"/>
          </a:p>
          <a:p>
            <a:pPr marL="0" indent="0" defTabSz="584200">
              <a:spcBef>
                <a:spcPts val="1800"/>
              </a:spcBef>
              <a:buClr>
                <a:srgbClr val="FFFFFF"/>
              </a:buClr>
              <a:buSzPct val="75399"/>
              <a:buNone/>
              <a:defRPr sz="3200">
                <a:latin typeface="Helvetica Neue LT Std 45 Light"/>
                <a:ea typeface="Helvetica Neue LT Std 45 Light"/>
                <a:cs typeface="Helvetica Neue LT Std 45 Light"/>
                <a:sym typeface="Helvetica Neue LT Std 45 Light"/>
              </a:defRPr>
            </a:pPr>
            <a:br>
              <a:rPr lang="it-IT" sz="2400" dirty="0"/>
            </a:br>
            <a:endParaRPr lang="it-IT" sz="2400" dirty="0"/>
          </a:p>
        </p:txBody>
      </p:sp>
      <p:sp>
        <p:nvSpPr>
          <p:cNvPr id="5" name="CasellaDiTesto 4">
            <a:extLst>
              <a:ext uri="{FF2B5EF4-FFF2-40B4-BE49-F238E27FC236}">
                <a16:creationId xmlns:a16="http://schemas.microsoft.com/office/drawing/2014/main" id="{1A410DF2-A6D0-C64A-9337-9F97C583F993}"/>
              </a:ext>
            </a:extLst>
          </p:cNvPr>
          <p:cNvSpPr txBox="1"/>
          <p:nvPr/>
        </p:nvSpPr>
        <p:spPr>
          <a:xfrm>
            <a:off x="760780" y="2028617"/>
            <a:ext cx="3386063" cy="2800766"/>
          </a:xfrm>
          <a:prstGeom prst="rect">
            <a:avLst/>
          </a:prstGeom>
          <a:noFill/>
        </p:spPr>
        <p:txBody>
          <a:bodyPr wrap="none" rtlCol="0">
            <a:spAutoFit/>
          </a:bodyPr>
          <a:lstStyle/>
          <a:p>
            <a:r>
              <a:rPr lang="en-US" sz="1600" b="1" dirty="0">
                <a:latin typeface="Courier New"/>
                <a:cs typeface="Courier New"/>
              </a:rPr>
              <a:t>&lt;?xml version?"1.0"?&gt;</a:t>
            </a:r>
          </a:p>
          <a:p>
            <a:r>
              <a:rPr lang="en-US" sz="1600" b="1" dirty="0">
                <a:latin typeface="Courier New"/>
                <a:cs typeface="Courier New"/>
              </a:rPr>
              <a:t>&lt;people&gt;</a:t>
            </a:r>
          </a:p>
          <a:p>
            <a:r>
              <a:rPr lang="en-US" sz="1600" b="1" dirty="0">
                <a:latin typeface="Courier New"/>
                <a:cs typeface="Courier New"/>
              </a:rPr>
              <a:t> &lt;person&gt;</a:t>
            </a:r>
          </a:p>
          <a:p>
            <a:r>
              <a:rPr lang="en-US" sz="1600" b="1" dirty="0">
                <a:latin typeface="Courier New"/>
                <a:cs typeface="Courier New"/>
              </a:rPr>
              <a:t>  &lt;surname&gt;Biden&lt;/surname&gt;</a:t>
            </a:r>
          </a:p>
          <a:p>
            <a:r>
              <a:rPr lang="en-US" sz="1600" b="1" dirty="0">
                <a:latin typeface="Courier New"/>
                <a:cs typeface="Courier New"/>
              </a:rPr>
              <a:t>  &lt;name&gt;Joe&lt;/name&gt;</a:t>
            </a:r>
          </a:p>
          <a:p>
            <a:r>
              <a:rPr lang="en-US" sz="1600" b="1" dirty="0">
                <a:latin typeface="Courier New"/>
                <a:cs typeface="Courier New"/>
              </a:rPr>
              <a:t> &lt;/person&gt;</a:t>
            </a:r>
          </a:p>
          <a:p>
            <a:r>
              <a:rPr lang="en-US" sz="1600" b="1" dirty="0">
                <a:latin typeface="Courier New"/>
                <a:cs typeface="Courier New"/>
              </a:rPr>
              <a:t> &lt;person&gt;</a:t>
            </a:r>
          </a:p>
          <a:p>
            <a:r>
              <a:rPr lang="en-US" sz="1600" b="1" dirty="0">
                <a:latin typeface="Courier New"/>
                <a:cs typeface="Courier New"/>
              </a:rPr>
              <a:t>  &lt;surname&gt;Trump&lt;/surname&gt;</a:t>
            </a:r>
          </a:p>
          <a:p>
            <a:r>
              <a:rPr lang="en-US" sz="1600" b="1" dirty="0">
                <a:latin typeface="Courier New"/>
                <a:cs typeface="Courier New"/>
              </a:rPr>
              <a:t>  &lt;name&gt;Donald&lt;/name&gt;</a:t>
            </a:r>
          </a:p>
          <a:p>
            <a:r>
              <a:rPr lang="en-US" sz="1600" b="1" dirty="0">
                <a:latin typeface="Courier New"/>
                <a:cs typeface="Courier New"/>
              </a:rPr>
              <a:t> &lt;/person&gt;</a:t>
            </a:r>
          </a:p>
          <a:p>
            <a:r>
              <a:rPr lang="en-US" sz="1600" b="1" dirty="0">
                <a:latin typeface="Courier New"/>
                <a:cs typeface="Courier New"/>
              </a:rPr>
              <a:t>&lt;/people&gt;</a:t>
            </a:r>
          </a:p>
        </p:txBody>
      </p:sp>
      <p:graphicFrame>
        <p:nvGraphicFramePr>
          <p:cNvPr id="6" name="Diagramma 5">
            <a:extLst>
              <a:ext uri="{FF2B5EF4-FFF2-40B4-BE49-F238E27FC236}">
                <a16:creationId xmlns:a16="http://schemas.microsoft.com/office/drawing/2014/main" id="{EFE64CDF-A36D-6B4D-A2BE-4E4CC8EFCAA3}"/>
              </a:ext>
            </a:extLst>
          </p:cNvPr>
          <p:cNvGraphicFramePr/>
          <p:nvPr/>
        </p:nvGraphicFramePr>
        <p:xfrm>
          <a:off x="6490457" y="1469716"/>
          <a:ext cx="4818050" cy="33902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ttangolo 6">
            <a:extLst>
              <a:ext uri="{FF2B5EF4-FFF2-40B4-BE49-F238E27FC236}">
                <a16:creationId xmlns:a16="http://schemas.microsoft.com/office/drawing/2014/main" id="{24A54B20-066E-3A4A-9340-097D5EF52433}"/>
              </a:ext>
            </a:extLst>
          </p:cNvPr>
          <p:cNvSpPr/>
          <p:nvPr/>
        </p:nvSpPr>
        <p:spPr>
          <a:xfrm>
            <a:off x="691253" y="2385005"/>
            <a:ext cx="1270000" cy="179094"/>
          </a:xfrm>
          <a:prstGeom prst="rect">
            <a:avLst/>
          </a:prstGeom>
          <a:solidFill>
            <a:srgbClr val="FF6666">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ttangolo 7">
            <a:extLst>
              <a:ext uri="{FF2B5EF4-FFF2-40B4-BE49-F238E27FC236}">
                <a16:creationId xmlns:a16="http://schemas.microsoft.com/office/drawing/2014/main" id="{031E1C57-3B78-8449-8EF8-3323E734D4F4}"/>
              </a:ext>
            </a:extLst>
          </p:cNvPr>
          <p:cNvSpPr/>
          <p:nvPr/>
        </p:nvSpPr>
        <p:spPr>
          <a:xfrm>
            <a:off x="751728" y="4560457"/>
            <a:ext cx="1270000" cy="179094"/>
          </a:xfrm>
          <a:prstGeom prst="rect">
            <a:avLst/>
          </a:prstGeom>
          <a:solidFill>
            <a:srgbClr val="FF6666">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ttangolo 8">
            <a:extLst>
              <a:ext uri="{FF2B5EF4-FFF2-40B4-BE49-F238E27FC236}">
                <a16:creationId xmlns:a16="http://schemas.microsoft.com/office/drawing/2014/main" id="{80A9E3DA-DA94-9C4E-951D-7FCF42E619FE}"/>
              </a:ext>
            </a:extLst>
          </p:cNvPr>
          <p:cNvSpPr/>
          <p:nvPr/>
        </p:nvSpPr>
        <p:spPr>
          <a:xfrm>
            <a:off x="1162605" y="5203195"/>
            <a:ext cx="967620" cy="270798"/>
          </a:xfrm>
          <a:prstGeom prst="rect">
            <a:avLst/>
          </a:prstGeom>
          <a:solidFill>
            <a:srgbClr val="FF6666">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ttangolo 9">
            <a:extLst>
              <a:ext uri="{FF2B5EF4-FFF2-40B4-BE49-F238E27FC236}">
                <a16:creationId xmlns:a16="http://schemas.microsoft.com/office/drawing/2014/main" id="{77A50357-8DF1-7146-B6B6-1A12EB1AAF2B}"/>
              </a:ext>
            </a:extLst>
          </p:cNvPr>
          <p:cNvSpPr/>
          <p:nvPr/>
        </p:nvSpPr>
        <p:spPr>
          <a:xfrm>
            <a:off x="2139188" y="5203195"/>
            <a:ext cx="1295476" cy="270798"/>
          </a:xfrm>
          <a:prstGeom prst="rect">
            <a:avLst/>
          </a:prstGeom>
          <a:solidFill>
            <a:srgbClr val="CCFFCC">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ttangolo 10">
            <a:extLst>
              <a:ext uri="{FF2B5EF4-FFF2-40B4-BE49-F238E27FC236}">
                <a16:creationId xmlns:a16="http://schemas.microsoft.com/office/drawing/2014/main" id="{0B064E10-1564-194C-A9C0-E0DDC157DA61}"/>
              </a:ext>
            </a:extLst>
          </p:cNvPr>
          <p:cNvSpPr/>
          <p:nvPr/>
        </p:nvSpPr>
        <p:spPr>
          <a:xfrm>
            <a:off x="3498694" y="5203195"/>
            <a:ext cx="1194982" cy="270798"/>
          </a:xfrm>
          <a:prstGeom prst="rect">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ttangolo 11">
            <a:extLst>
              <a:ext uri="{FF2B5EF4-FFF2-40B4-BE49-F238E27FC236}">
                <a16:creationId xmlns:a16="http://schemas.microsoft.com/office/drawing/2014/main" id="{9143B49D-1CC5-6C41-972A-03F57338396E}"/>
              </a:ext>
            </a:extLst>
          </p:cNvPr>
          <p:cNvSpPr/>
          <p:nvPr/>
        </p:nvSpPr>
        <p:spPr>
          <a:xfrm>
            <a:off x="3649750" y="5911307"/>
            <a:ext cx="1613504" cy="270798"/>
          </a:xfrm>
          <a:prstGeom prst="rect">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ttangolo 12">
            <a:extLst>
              <a:ext uri="{FF2B5EF4-FFF2-40B4-BE49-F238E27FC236}">
                <a16:creationId xmlns:a16="http://schemas.microsoft.com/office/drawing/2014/main" id="{3EAD7CBC-69F3-6741-8B01-491C915D6CB6}"/>
              </a:ext>
            </a:extLst>
          </p:cNvPr>
          <p:cNvSpPr/>
          <p:nvPr/>
        </p:nvSpPr>
        <p:spPr>
          <a:xfrm>
            <a:off x="1021456" y="5946788"/>
            <a:ext cx="1613504" cy="270798"/>
          </a:xfrm>
          <a:prstGeom prst="rect">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ttangolo 13">
            <a:extLst>
              <a:ext uri="{FF2B5EF4-FFF2-40B4-BE49-F238E27FC236}">
                <a16:creationId xmlns:a16="http://schemas.microsoft.com/office/drawing/2014/main" id="{38A0A960-411F-814C-9ABD-757601A7F6E5}"/>
              </a:ext>
            </a:extLst>
          </p:cNvPr>
          <p:cNvSpPr/>
          <p:nvPr/>
        </p:nvSpPr>
        <p:spPr>
          <a:xfrm>
            <a:off x="1066207" y="2798964"/>
            <a:ext cx="1112762" cy="270798"/>
          </a:xfrm>
          <a:prstGeom prst="rect">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ttangolo 14">
            <a:extLst>
              <a:ext uri="{FF2B5EF4-FFF2-40B4-BE49-F238E27FC236}">
                <a16:creationId xmlns:a16="http://schemas.microsoft.com/office/drawing/2014/main" id="{FFB34B3E-1430-484E-AA02-194E8A7CBF65}"/>
              </a:ext>
            </a:extLst>
          </p:cNvPr>
          <p:cNvSpPr/>
          <p:nvPr/>
        </p:nvSpPr>
        <p:spPr>
          <a:xfrm>
            <a:off x="2815177" y="2794293"/>
            <a:ext cx="1214361" cy="270798"/>
          </a:xfrm>
          <a:prstGeom prst="rect">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715C5363-7BB3-A64E-A635-27B78049264F}"/>
              </a:ext>
            </a:extLst>
          </p:cNvPr>
          <p:cNvSpPr/>
          <p:nvPr/>
        </p:nvSpPr>
        <p:spPr>
          <a:xfrm>
            <a:off x="883493" y="2564099"/>
            <a:ext cx="1138235" cy="230194"/>
          </a:xfrm>
          <a:prstGeom prst="rect">
            <a:avLst/>
          </a:prstGeom>
          <a:solidFill>
            <a:srgbClr val="CCFFCC">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ttangolo 16">
            <a:extLst>
              <a:ext uri="{FF2B5EF4-FFF2-40B4-BE49-F238E27FC236}">
                <a16:creationId xmlns:a16="http://schemas.microsoft.com/office/drawing/2014/main" id="{23575AD7-F296-0641-AFD4-9D0A971A1952}"/>
              </a:ext>
            </a:extLst>
          </p:cNvPr>
          <p:cNvSpPr/>
          <p:nvPr/>
        </p:nvSpPr>
        <p:spPr>
          <a:xfrm>
            <a:off x="945257" y="3297071"/>
            <a:ext cx="1138235" cy="230194"/>
          </a:xfrm>
          <a:prstGeom prst="rect">
            <a:avLst/>
          </a:prstGeom>
          <a:solidFill>
            <a:srgbClr val="CCFFCC">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CasellaDiTesto 19">
            <a:extLst>
              <a:ext uri="{FF2B5EF4-FFF2-40B4-BE49-F238E27FC236}">
                <a16:creationId xmlns:a16="http://schemas.microsoft.com/office/drawing/2014/main" id="{0B8D620B-D186-8D49-8038-F99FFCE59CB0}"/>
              </a:ext>
            </a:extLst>
          </p:cNvPr>
          <p:cNvSpPr txBox="1"/>
          <p:nvPr/>
        </p:nvSpPr>
        <p:spPr>
          <a:xfrm>
            <a:off x="434235" y="4730450"/>
            <a:ext cx="4818050" cy="1846659"/>
          </a:xfrm>
          <a:prstGeom prst="rect">
            <a:avLst/>
          </a:prstGeom>
          <a:noFill/>
        </p:spPr>
        <p:txBody>
          <a:bodyPr wrap="none" rtlCol="0">
            <a:spAutoFit/>
          </a:bodyPr>
          <a:lstStyle/>
          <a:p>
            <a:pPr lvl="0" defTabSz="584200">
              <a:spcBef>
                <a:spcPts val="1800"/>
              </a:spcBef>
              <a:buClr>
                <a:srgbClr val="FFFFFF"/>
              </a:buClr>
              <a:buSzPct val="75399"/>
              <a:defRPr sz="3200">
                <a:latin typeface="Helvetica Neue LT Std 45 Light"/>
                <a:ea typeface="Helvetica Neue LT Std 45 Light"/>
                <a:cs typeface="Helvetica Neue LT Std 45 Light"/>
                <a:sym typeface="Helvetica Neue LT Std 45 Light"/>
              </a:defRPr>
            </a:pPr>
            <a:r>
              <a:rPr lang="it-IT" sz="2400" dirty="0">
                <a:solidFill>
                  <a:srgbClr val="000000"/>
                </a:solidFill>
                <a:latin typeface="Avenir Next" panose="020B0503020202020204" pitchFamily="34" charset="0"/>
                <a:ea typeface="Helvetica Neue LT Std 45 Light"/>
                <a:cs typeface="Helvetica Neue LT Std 45 Light"/>
                <a:sym typeface="Helvetica Neue LT Std 45 Light"/>
              </a:rPr>
              <a:t>the </a:t>
            </a:r>
            <a:r>
              <a:rPr lang="it-IT" sz="2400" dirty="0" err="1">
                <a:solidFill>
                  <a:srgbClr val="000000"/>
                </a:solidFill>
                <a:latin typeface="Avenir Next" panose="020B0503020202020204" pitchFamily="34" charset="0"/>
                <a:ea typeface="Helvetica Neue LT Std 45 Light"/>
                <a:cs typeface="Helvetica Neue LT Std 45 Light"/>
                <a:sym typeface="Helvetica Neue LT Std 45 Light"/>
              </a:rPr>
              <a:t>following</a:t>
            </a:r>
            <a:r>
              <a:rPr lang="it-IT" sz="2400" dirty="0">
                <a:solidFill>
                  <a:srgbClr val="000000"/>
                </a:solidFill>
                <a:latin typeface="Avenir Next" panose="020B0503020202020204" pitchFamily="34" charset="0"/>
                <a:ea typeface="Helvetica Neue LT Std 45 Light"/>
                <a:cs typeface="Helvetica Neue LT Std 45 Light"/>
                <a:sym typeface="Helvetica Neue LT Std 45 Light"/>
              </a:rPr>
              <a:t> </a:t>
            </a:r>
            <a:r>
              <a:rPr lang="it-IT" sz="2400" dirty="0" err="1">
                <a:solidFill>
                  <a:srgbClr val="000000"/>
                </a:solidFill>
                <a:latin typeface="Avenir Next" panose="020B0503020202020204" pitchFamily="34" charset="0"/>
                <a:ea typeface="Helvetica Neue LT Std 45 Light"/>
                <a:cs typeface="Helvetica Neue LT Std 45 Light"/>
                <a:sym typeface="Helvetica Neue LT Std 45 Light"/>
              </a:rPr>
              <a:t>Xpath</a:t>
            </a:r>
            <a:r>
              <a:rPr lang="it-IT" sz="2400" dirty="0">
                <a:solidFill>
                  <a:srgbClr val="000000"/>
                </a:solidFill>
                <a:latin typeface="Avenir Next" panose="020B0503020202020204" pitchFamily="34" charset="0"/>
                <a:ea typeface="Helvetica Neue LT Std 45 Light"/>
                <a:cs typeface="Helvetica Neue LT Std 45 Light"/>
                <a:sym typeface="Helvetica Neue LT Std 45 Light"/>
              </a:rPr>
              <a:t> </a:t>
            </a:r>
            <a:r>
              <a:rPr lang="it-IT" sz="2400" dirty="0" err="1">
                <a:solidFill>
                  <a:srgbClr val="000000"/>
                </a:solidFill>
                <a:latin typeface="Avenir Next" panose="020B0503020202020204" pitchFamily="34" charset="0"/>
                <a:ea typeface="Helvetica Neue LT Std 45 Light"/>
                <a:cs typeface="Helvetica Neue LT Std 45 Light"/>
                <a:sym typeface="Helvetica Neue LT Std 45 Light"/>
              </a:rPr>
              <a:t>expression</a:t>
            </a:r>
            <a:r>
              <a:rPr lang="it-IT" sz="2400" dirty="0">
                <a:solidFill>
                  <a:srgbClr val="000000"/>
                </a:solidFill>
                <a:latin typeface="Helvetica Neue LT Std 45 Light"/>
                <a:ea typeface="Helvetica Neue LT Std 45 Light"/>
                <a:cs typeface="Helvetica Neue LT Std 45 Light"/>
                <a:sym typeface="Helvetica Neue LT Std 45 Light"/>
              </a:rPr>
              <a:t>:</a:t>
            </a:r>
            <a:br>
              <a:rPr lang="it-IT" sz="2400" dirty="0">
                <a:solidFill>
                  <a:srgbClr val="000000"/>
                </a:solidFill>
                <a:latin typeface="Helvetica Neue LT Std 45 Light"/>
                <a:ea typeface="Helvetica Neue LT Std 45 Light"/>
                <a:cs typeface="Helvetica Neue LT Std 45 Light"/>
                <a:sym typeface="Helvetica Neue LT Std 45 Light"/>
              </a:rPr>
            </a:br>
            <a:r>
              <a:rPr lang="it-IT" sz="2400" dirty="0">
                <a:solidFill>
                  <a:srgbClr val="000000"/>
                </a:solidFill>
                <a:latin typeface="Helvetica Neue LT Std 45 Light"/>
                <a:ea typeface="Helvetica Neue LT Std 45 Light"/>
                <a:cs typeface="Helvetica Neue LT Std 45 Light"/>
                <a:sym typeface="Helvetica Neue LT Std 45 Light"/>
              </a:rPr>
              <a:t>	/</a:t>
            </a:r>
            <a:r>
              <a:rPr lang="it-IT" sz="2400" dirty="0" err="1">
                <a:solidFill>
                  <a:srgbClr val="000000"/>
                </a:solidFill>
                <a:latin typeface="Helvetica Neue LT Std 45 Light"/>
                <a:ea typeface="Helvetica Neue LT Std 45 Light"/>
                <a:cs typeface="Helvetica Neue LT Std 45 Light"/>
                <a:sym typeface="Helvetica Neue LT Std 45 Light"/>
              </a:rPr>
              <a:t>people</a:t>
            </a:r>
            <a:r>
              <a:rPr lang="it-IT" sz="2400" dirty="0">
                <a:solidFill>
                  <a:srgbClr val="000000"/>
                </a:solidFill>
                <a:latin typeface="Helvetica Neue LT Std 45 Light"/>
                <a:ea typeface="Helvetica Neue LT Std 45 Light"/>
                <a:cs typeface="Helvetica Neue LT Std 45 Light"/>
                <a:sym typeface="Helvetica Neue LT Std 45 Light"/>
              </a:rPr>
              <a:t>/</a:t>
            </a:r>
            <a:r>
              <a:rPr lang="it-IT" sz="2400" dirty="0" err="1">
                <a:solidFill>
                  <a:srgbClr val="000000"/>
                </a:solidFill>
                <a:latin typeface="Helvetica Neue LT Std 45 Light"/>
                <a:ea typeface="Helvetica Neue LT Std 45 Light"/>
                <a:cs typeface="Helvetica Neue LT Std 45 Light"/>
                <a:sym typeface="Helvetica Neue LT Std 45 Light"/>
              </a:rPr>
              <a:t>person</a:t>
            </a:r>
            <a:r>
              <a:rPr lang="it-IT" sz="2400" dirty="0">
                <a:solidFill>
                  <a:srgbClr val="000000"/>
                </a:solidFill>
                <a:latin typeface="Helvetica Neue LT Std 45 Light"/>
                <a:ea typeface="Helvetica Neue LT Std 45 Light"/>
                <a:cs typeface="Helvetica Neue LT Std 45 Light"/>
                <a:sym typeface="Helvetica Neue LT Std 45 Light"/>
              </a:rPr>
              <a:t>[1]/</a:t>
            </a:r>
            <a:r>
              <a:rPr lang="it-IT" sz="2400" dirty="0" err="1">
                <a:solidFill>
                  <a:srgbClr val="000000"/>
                </a:solidFill>
                <a:latin typeface="Helvetica Neue LT Std 45 Light"/>
                <a:ea typeface="Helvetica Neue LT Std 45 Light"/>
                <a:cs typeface="Helvetica Neue LT Std 45 Light"/>
                <a:sym typeface="Helvetica Neue LT Std 45 Light"/>
              </a:rPr>
              <a:t>surname</a:t>
            </a:r>
            <a:br>
              <a:rPr lang="it-IT" sz="2400" dirty="0">
                <a:solidFill>
                  <a:srgbClr val="000000"/>
                </a:solidFill>
                <a:latin typeface="Helvetica Neue LT Std 45 Light"/>
                <a:ea typeface="Helvetica Neue LT Std 45 Light"/>
                <a:cs typeface="Helvetica Neue LT Std 45 Light"/>
                <a:sym typeface="Helvetica Neue LT Std 45 Light"/>
              </a:rPr>
            </a:br>
            <a:r>
              <a:rPr lang="it-IT" sz="2400" dirty="0" err="1">
                <a:solidFill>
                  <a:srgbClr val="000000"/>
                </a:solidFill>
                <a:latin typeface="Avenir Next" panose="020B0503020202020204" pitchFamily="34" charset="0"/>
                <a:ea typeface="Helvetica Neue LT Std 45 Light"/>
                <a:cs typeface="Helvetica Neue LT Std 45 Light"/>
                <a:sym typeface="Helvetica Neue LT Std 45 Light"/>
              </a:rPr>
              <a:t>returns</a:t>
            </a:r>
            <a:r>
              <a:rPr lang="it-IT" sz="2400" dirty="0">
                <a:solidFill>
                  <a:srgbClr val="000000"/>
                </a:solidFill>
                <a:latin typeface="Avenir Next" panose="020B0503020202020204" pitchFamily="34" charset="0"/>
                <a:ea typeface="Helvetica Neue LT Std 45 Light"/>
                <a:cs typeface="Helvetica Neue LT Std 45 Light"/>
                <a:sym typeface="Helvetica Neue LT Std 45 Light"/>
              </a:rPr>
              <a:t>:</a:t>
            </a:r>
            <a:br>
              <a:rPr lang="it-IT" sz="2400" dirty="0">
                <a:solidFill>
                  <a:srgbClr val="000000"/>
                </a:solidFill>
                <a:latin typeface="Helvetica Neue LT Std 45 Light"/>
                <a:ea typeface="Helvetica Neue LT Std 45 Light"/>
                <a:cs typeface="Helvetica Neue LT Std 45 Light"/>
                <a:sym typeface="Helvetica Neue LT Std 45 Light"/>
              </a:rPr>
            </a:br>
            <a:r>
              <a:rPr lang="it-IT" sz="2400" dirty="0">
                <a:solidFill>
                  <a:srgbClr val="000000"/>
                </a:solidFill>
                <a:latin typeface="Helvetica Neue LT Std 45 Light"/>
                <a:ea typeface="Helvetica Neue LT Std 45 Light"/>
                <a:cs typeface="Helvetica Neue LT Std 45 Light"/>
                <a:sym typeface="Helvetica Neue LT Std 45 Light"/>
              </a:rPr>
              <a:t>	&lt;</a:t>
            </a:r>
            <a:r>
              <a:rPr lang="it-IT" sz="2400" dirty="0" err="1">
                <a:solidFill>
                  <a:srgbClr val="000000"/>
                </a:solidFill>
                <a:latin typeface="Helvetica Neue LT Std 45 Light"/>
                <a:ea typeface="Helvetica Neue LT Std 45 Light"/>
                <a:cs typeface="Helvetica Neue LT Std 45 Light"/>
                <a:sym typeface="Helvetica Neue LT Std 45 Light"/>
              </a:rPr>
              <a:t>surname</a:t>
            </a:r>
            <a:r>
              <a:rPr lang="it-IT" sz="2400" dirty="0">
                <a:solidFill>
                  <a:srgbClr val="000000"/>
                </a:solidFill>
                <a:latin typeface="Helvetica Neue LT Std 45 Light"/>
                <a:ea typeface="Helvetica Neue LT Std 45 Light"/>
                <a:cs typeface="Helvetica Neue LT Std 45 Light"/>
                <a:sym typeface="Helvetica Neue LT Std 45 Light"/>
              </a:rPr>
              <a:t>&gt;</a:t>
            </a:r>
            <a:r>
              <a:rPr lang="it-IT" sz="2400" dirty="0" err="1">
                <a:solidFill>
                  <a:srgbClr val="000000"/>
                </a:solidFill>
                <a:latin typeface="Helvetica Neue LT Std 45 Light"/>
                <a:ea typeface="Helvetica Neue LT Std 45 Light"/>
                <a:cs typeface="Helvetica Neue LT Std 45 Light"/>
                <a:sym typeface="Helvetica Neue LT Std 45 Light"/>
              </a:rPr>
              <a:t>Biden</a:t>
            </a:r>
            <a:r>
              <a:rPr lang="it-IT" sz="2400" dirty="0">
                <a:solidFill>
                  <a:srgbClr val="000000"/>
                </a:solidFill>
                <a:latin typeface="Helvetica Neue LT Std 45 Light"/>
                <a:ea typeface="Helvetica Neue LT Std 45 Light"/>
                <a:cs typeface="Helvetica Neue LT Std 45 Light"/>
                <a:sym typeface="Helvetica Neue LT Std 45 Light"/>
              </a:rPr>
              <a:t>&lt;/</a:t>
            </a:r>
            <a:r>
              <a:rPr lang="it-IT" sz="2400" dirty="0" err="1">
                <a:solidFill>
                  <a:srgbClr val="000000"/>
                </a:solidFill>
                <a:latin typeface="Helvetica Neue LT Std 45 Light"/>
                <a:ea typeface="Helvetica Neue LT Std 45 Light"/>
                <a:cs typeface="Helvetica Neue LT Std 45 Light"/>
                <a:sym typeface="Helvetica Neue LT Std 45 Light"/>
              </a:rPr>
              <a:t>surname</a:t>
            </a:r>
            <a:r>
              <a:rPr lang="it-IT" sz="2400" dirty="0">
                <a:solidFill>
                  <a:srgbClr val="000000"/>
                </a:solidFill>
                <a:latin typeface="Helvetica Neue LT Std 45 Light"/>
                <a:ea typeface="Helvetica Neue LT Std 45 Light"/>
                <a:cs typeface="Helvetica Neue LT Std 45 Light"/>
                <a:sym typeface="Helvetica Neue LT Std 45 Light"/>
              </a:rPr>
              <a:t>&gt;</a:t>
            </a:r>
          </a:p>
          <a:p>
            <a:endParaRPr lang="en-US" dirty="0"/>
          </a:p>
        </p:txBody>
      </p:sp>
      <p:sp>
        <p:nvSpPr>
          <p:cNvPr id="21" name="Rettangolo 20">
            <a:extLst>
              <a:ext uri="{FF2B5EF4-FFF2-40B4-BE49-F238E27FC236}">
                <a16:creationId xmlns:a16="http://schemas.microsoft.com/office/drawing/2014/main" id="{0B8BC850-E460-AE4E-91AA-73AF2A38F0D3}"/>
              </a:ext>
            </a:extLst>
          </p:cNvPr>
          <p:cNvSpPr/>
          <p:nvPr/>
        </p:nvSpPr>
        <p:spPr>
          <a:xfrm>
            <a:off x="8379734" y="1535411"/>
            <a:ext cx="1039496" cy="676435"/>
          </a:xfrm>
          <a:prstGeom prst="rect">
            <a:avLst/>
          </a:prstGeom>
          <a:solidFill>
            <a:srgbClr val="FF6666">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ttangolo 21">
            <a:extLst>
              <a:ext uri="{FF2B5EF4-FFF2-40B4-BE49-F238E27FC236}">
                <a16:creationId xmlns:a16="http://schemas.microsoft.com/office/drawing/2014/main" id="{D2DB5270-22EE-494B-BDCF-E6D80F4E9BC5}"/>
              </a:ext>
            </a:extLst>
          </p:cNvPr>
          <p:cNvSpPr/>
          <p:nvPr/>
        </p:nvSpPr>
        <p:spPr>
          <a:xfrm>
            <a:off x="7239020" y="2458520"/>
            <a:ext cx="1077196" cy="558027"/>
          </a:xfrm>
          <a:prstGeom prst="rect">
            <a:avLst/>
          </a:prstGeom>
          <a:solidFill>
            <a:srgbClr val="CCFFCC">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1EDB8811-5E7F-0249-9591-C446C0A58B61}"/>
              </a:ext>
            </a:extLst>
          </p:cNvPr>
          <p:cNvSpPr/>
          <p:nvPr/>
        </p:nvSpPr>
        <p:spPr>
          <a:xfrm>
            <a:off x="6663507" y="3319919"/>
            <a:ext cx="1033086" cy="1548591"/>
          </a:xfrm>
          <a:prstGeom prst="rect">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435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20" grpId="0"/>
      <p:bldP spid="21" grpId="0" animBg="1"/>
      <p:bldP spid="22" grpId="0" animBg="1"/>
      <p:bldP spid="2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DB566A-2B0D-F744-921D-160345B56B3F}"/>
              </a:ext>
            </a:extLst>
          </p:cNvPr>
          <p:cNvSpPr>
            <a:spLocks noGrp="1"/>
          </p:cNvSpPr>
          <p:nvPr>
            <p:ph type="title"/>
          </p:nvPr>
        </p:nvSpPr>
        <p:spPr/>
        <p:txBody>
          <a:bodyPr/>
          <a:lstStyle/>
          <a:p>
            <a:r>
              <a:rPr lang="it-IT" dirty="0" err="1"/>
              <a:t>XPath</a:t>
            </a:r>
            <a:r>
              <a:rPr lang="it-IT" dirty="0"/>
              <a:t> </a:t>
            </a:r>
            <a:r>
              <a:rPr lang="it-IT" dirty="0" err="1"/>
              <a:t>Axes</a:t>
            </a:r>
            <a:endParaRPr lang="it-IT" dirty="0"/>
          </a:p>
        </p:txBody>
      </p:sp>
      <p:sp>
        <p:nvSpPr>
          <p:cNvPr id="3" name="Segnaposto contenuto 2">
            <a:extLst>
              <a:ext uri="{FF2B5EF4-FFF2-40B4-BE49-F238E27FC236}">
                <a16:creationId xmlns:a16="http://schemas.microsoft.com/office/drawing/2014/main" id="{18D62BC8-DA66-F448-85F3-863B86A212FE}"/>
              </a:ext>
            </a:extLst>
          </p:cNvPr>
          <p:cNvSpPr>
            <a:spLocks noGrp="1"/>
          </p:cNvSpPr>
          <p:nvPr>
            <p:ph idx="1"/>
          </p:nvPr>
        </p:nvSpPr>
        <p:spPr/>
        <p:txBody>
          <a:bodyPr/>
          <a:lstStyle/>
          <a:p>
            <a:endParaRPr lang="it-IT"/>
          </a:p>
        </p:txBody>
      </p:sp>
      <p:pic>
        <p:nvPicPr>
          <p:cNvPr id="4" name="Picture 7">
            <a:extLst>
              <a:ext uri="{FF2B5EF4-FFF2-40B4-BE49-F238E27FC236}">
                <a16:creationId xmlns:a16="http://schemas.microsoft.com/office/drawing/2014/main" id="{6F1FED0C-4B9D-174F-9427-D441A6566B51}"/>
              </a:ext>
            </a:extLst>
          </p:cNvPr>
          <p:cNvPicPr>
            <a:picLocks noChangeAspect="1"/>
          </p:cNvPicPr>
          <p:nvPr/>
        </p:nvPicPr>
        <p:blipFill>
          <a:blip r:embed="rId2"/>
          <a:stretch>
            <a:fillRect/>
          </a:stretch>
        </p:blipFill>
        <p:spPr>
          <a:xfrm>
            <a:off x="1671974" y="681036"/>
            <a:ext cx="8374851" cy="6603036"/>
          </a:xfrm>
          <a:prstGeom prst="rect">
            <a:avLst/>
          </a:prstGeom>
        </p:spPr>
      </p:pic>
    </p:spTree>
    <p:extLst>
      <p:ext uri="{BB962C8B-B14F-4D97-AF65-F5344CB8AC3E}">
        <p14:creationId xmlns:p14="http://schemas.microsoft.com/office/powerpoint/2010/main" val="24363912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Axes (outline view)</a:t>
            </a:r>
          </a:p>
        </p:txBody>
      </p:sp>
      <p:sp>
        <p:nvSpPr>
          <p:cNvPr id="3" name="Segnaposto contenuto 2">
            <a:extLst>
              <a:ext uri="{FF2B5EF4-FFF2-40B4-BE49-F238E27FC236}">
                <a16:creationId xmlns:a16="http://schemas.microsoft.com/office/drawing/2014/main" id="{2F07D68D-B348-F34F-A8D1-A8329BD9EB1A}"/>
              </a:ext>
            </a:extLst>
          </p:cNvPr>
          <p:cNvSpPr>
            <a:spLocks noGrp="1"/>
          </p:cNvSpPr>
          <p:nvPr>
            <p:ph idx="1"/>
          </p:nvPr>
        </p:nvSpPr>
        <p:spPr/>
        <p:txBody>
          <a:bodyPr/>
          <a:lstStyle/>
          <a:p>
            <a:r>
              <a:rPr lang="en-US" dirty="0"/>
              <a:t>Starting from a given node, the </a:t>
            </a:r>
            <a:r>
              <a:rPr lang="en-US" dirty="0">
                <a:solidFill>
                  <a:srgbClr val="FF0000"/>
                </a:solidFill>
                <a:latin typeface="Trebuchet MS" charset="0"/>
              </a:rPr>
              <a:t>self</a:t>
            </a:r>
            <a:r>
              <a:rPr lang="en-US" dirty="0"/>
              <a:t>, </a:t>
            </a:r>
            <a:r>
              <a:rPr lang="en-US" dirty="0">
                <a:solidFill>
                  <a:srgbClr val="FF0000"/>
                </a:solidFill>
                <a:latin typeface="Trebuchet MS" charset="0"/>
              </a:rPr>
              <a:t>preceding</a:t>
            </a:r>
            <a:r>
              <a:rPr lang="en-US" dirty="0"/>
              <a:t>, </a:t>
            </a:r>
            <a:r>
              <a:rPr lang="en-US" dirty="0">
                <a:solidFill>
                  <a:srgbClr val="FF0000"/>
                </a:solidFill>
                <a:latin typeface="Trebuchet MS" charset="0"/>
              </a:rPr>
              <a:t>following</a:t>
            </a:r>
            <a:r>
              <a:rPr lang="en-US" dirty="0"/>
              <a:t>, </a:t>
            </a:r>
            <a:r>
              <a:rPr lang="en-US" dirty="0">
                <a:solidFill>
                  <a:srgbClr val="FF0000"/>
                </a:solidFill>
                <a:latin typeface="Trebuchet MS" charset="0"/>
              </a:rPr>
              <a:t>ancestor</a:t>
            </a:r>
            <a:r>
              <a:rPr lang="en-US" dirty="0"/>
              <a:t>, and </a:t>
            </a:r>
            <a:r>
              <a:rPr lang="en-US" dirty="0">
                <a:solidFill>
                  <a:srgbClr val="FF0000"/>
                </a:solidFill>
                <a:latin typeface="Trebuchet MS" charset="0"/>
              </a:rPr>
              <a:t>descendant</a:t>
            </a:r>
            <a:r>
              <a:rPr lang="en-US" dirty="0"/>
              <a:t> axes form a partition of all the nodes (if we ignore attribute and namespace nodes)</a:t>
            </a:r>
          </a:p>
          <a:p>
            <a:endParaRPr lang="it-IT" dirty="0"/>
          </a:p>
        </p:txBody>
      </p:sp>
      <p:sp>
        <p:nvSpPr>
          <p:cNvPr id="6" name="Rectangle 3">
            <a:extLst>
              <a:ext uri="{FF2B5EF4-FFF2-40B4-BE49-F238E27FC236}">
                <a16:creationId xmlns:a16="http://schemas.microsoft.com/office/drawing/2014/main" id="{C61E55D5-54D9-AD4B-B360-63CA931CE04D}"/>
              </a:ext>
            </a:extLst>
          </p:cNvPr>
          <p:cNvSpPr txBox="1">
            <a:spLocks noChangeArrowheads="1"/>
          </p:cNvSpPr>
          <p:nvPr/>
        </p:nvSpPr>
        <p:spPr>
          <a:xfrm>
            <a:off x="1752600" y="2908140"/>
            <a:ext cx="3200400" cy="3810000"/>
          </a:xfrm>
          <a:prstGeom prst="rect">
            <a:avLst/>
          </a:prstGeom>
          <a:ln/>
          <a:extLst>
            <a:ext uri="{91240B29-F687-4f45-9708-019B960494DF}">
              <a14:hiddenLine xmlns:a14="http://schemas.microsoft.com/office/drawing/2010/main" xmlns="" w="28575" cmpd="sng">
                <a:solidFill>
                  <a:srgbClr val="7FBFFF"/>
                </a:solidFill>
                <a:miter lim="800000"/>
                <a:headEnd/>
                <a:tailEnd/>
              </a14:hiddenLine>
            </a:ext>
          </a:ex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7F7F"/>
              </a:buClr>
              <a:buFontTx/>
              <a:buChar char=" "/>
            </a:pPr>
            <a:r>
              <a:rPr lang="en-US" sz="2000">
                <a:solidFill>
                  <a:schemeClr val="accent1"/>
                </a:solidFill>
                <a:latin typeface="Trebuchet MS" charset="0"/>
              </a:rPr>
              <a:t>&lt;library&gt;</a:t>
            </a:r>
            <a:br>
              <a:rPr lang="en-US" sz="2000">
                <a:solidFill>
                  <a:schemeClr val="accent1"/>
                </a:solidFill>
                <a:latin typeface="Trebuchet MS" charset="0"/>
              </a:rPr>
            </a:br>
            <a:r>
              <a:rPr lang="en-US" sz="2000">
                <a:solidFill>
                  <a:srgbClr val="3FFF3F"/>
                </a:solidFill>
                <a:latin typeface="Trebuchet MS" charset="0"/>
              </a:rPr>
              <a:t>  </a:t>
            </a:r>
            <a:r>
              <a:rPr lang="en-US" sz="2000">
                <a:solidFill>
                  <a:schemeClr val="accent1"/>
                </a:solidFill>
                <a:latin typeface="Trebuchet MS" charset="0"/>
              </a:rPr>
              <a:t> &lt;book&gt;</a:t>
            </a:r>
            <a:br>
              <a:rPr lang="en-US" sz="2000">
                <a:solidFill>
                  <a:srgbClr val="3FFF3F"/>
                </a:solidFill>
                <a:latin typeface="Trebuchet MS" charset="0"/>
              </a:rPr>
            </a:br>
            <a:r>
              <a:rPr lang="en-US" sz="2000">
                <a:solidFill>
                  <a:srgbClr val="3FFF3F"/>
                </a:solidFill>
                <a:latin typeface="Trebuchet MS" charset="0"/>
              </a:rPr>
              <a:t>      </a:t>
            </a:r>
            <a:r>
              <a:rPr lang="en-US" sz="2000">
                <a:solidFill>
                  <a:schemeClr val="folHlink"/>
                </a:solidFill>
                <a:latin typeface="Trebuchet MS" charset="0"/>
              </a:rPr>
              <a:t>&lt;chapter/&gt;</a:t>
            </a:r>
            <a:br>
              <a:rPr lang="en-US" sz="2000">
                <a:solidFill>
                  <a:srgbClr val="FFFF7F"/>
                </a:solidFill>
                <a:latin typeface="Trebuchet MS" charset="0"/>
              </a:rPr>
            </a:br>
            <a:r>
              <a:rPr lang="en-US" sz="2000">
                <a:solidFill>
                  <a:srgbClr val="FFFF7F"/>
                </a:solidFill>
                <a:latin typeface="Trebuchet MS" charset="0"/>
              </a:rPr>
              <a:t>      </a:t>
            </a:r>
            <a:r>
              <a:rPr lang="en-US" sz="2000">
                <a:latin typeface="Trebuchet MS" charset="0"/>
              </a:rPr>
              <a:t>&lt;chapter&gt;</a:t>
            </a:r>
            <a:br>
              <a:rPr lang="en-US" sz="2000">
                <a:solidFill>
                  <a:srgbClr val="FFFF7F"/>
                </a:solidFill>
                <a:latin typeface="Trebuchet MS" charset="0"/>
              </a:rPr>
            </a:br>
            <a:r>
              <a:rPr lang="en-US" sz="2000">
                <a:solidFill>
                  <a:srgbClr val="FFFF7F"/>
                </a:solidFill>
                <a:latin typeface="Trebuchet MS" charset="0"/>
              </a:rPr>
              <a:t>        </a:t>
            </a:r>
            <a:r>
              <a:rPr lang="en-US" sz="2000">
                <a:solidFill>
                  <a:srgbClr val="FF7F7F"/>
                </a:solidFill>
                <a:latin typeface="Trebuchet MS" charset="0"/>
              </a:rPr>
              <a:t> </a:t>
            </a:r>
            <a:r>
              <a:rPr lang="en-US" sz="2000">
                <a:solidFill>
                  <a:schemeClr val="tx2"/>
                </a:solidFill>
                <a:latin typeface="Trebuchet MS" charset="0"/>
              </a:rPr>
              <a:t>&lt;section&gt;</a:t>
            </a:r>
            <a:br>
              <a:rPr lang="en-US" sz="2000">
                <a:solidFill>
                  <a:schemeClr val="tx2"/>
                </a:solidFill>
                <a:latin typeface="Trebuchet MS" charset="0"/>
              </a:rPr>
            </a:br>
            <a:r>
              <a:rPr lang="en-US" sz="2000">
                <a:solidFill>
                  <a:schemeClr val="tx2"/>
                </a:solidFill>
                <a:latin typeface="Trebuchet MS" charset="0"/>
              </a:rPr>
              <a:t>            &lt;paragraph/&gt;</a:t>
            </a:r>
            <a:br>
              <a:rPr lang="en-US" sz="2000">
                <a:solidFill>
                  <a:schemeClr val="tx2"/>
                </a:solidFill>
                <a:latin typeface="Trebuchet MS" charset="0"/>
              </a:rPr>
            </a:br>
            <a:r>
              <a:rPr lang="en-US" sz="2000">
                <a:solidFill>
                  <a:schemeClr val="tx2"/>
                </a:solidFill>
                <a:latin typeface="Trebuchet MS" charset="0"/>
              </a:rPr>
              <a:t>            &lt;paragraph/&gt;</a:t>
            </a:r>
            <a:br>
              <a:rPr lang="en-US" sz="2000">
                <a:solidFill>
                  <a:schemeClr val="tx2"/>
                </a:solidFill>
                <a:latin typeface="Trebuchet MS" charset="0"/>
              </a:rPr>
            </a:br>
            <a:r>
              <a:rPr lang="en-US" sz="2000">
                <a:solidFill>
                  <a:schemeClr val="tx2"/>
                </a:solidFill>
                <a:latin typeface="Trebuchet MS" charset="0"/>
              </a:rPr>
              <a:t>         &lt;/section&gt;</a:t>
            </a:r>
            <a:br>
              <a:rPr lang="en-US" sz="2000">
                <a:solidFill>
                  <a:srgbClr val="FFFF7F"/>
                </a:solidFill>
                <a:latin typeface="Trebuchet MS" charset="0"/>
              </a:rPr>
            </a:br>
            <a:r>
              <a:rPr lang="en-US" sz="2000">
                <a:solidFill>
                  <a:srgbClr val="FFFF7F"/>
                </a:solidFill>
                <a:latin typeface="Trebuchet MS" charset="0"/>
              </a:rPr>
              <a:t>     </a:t>
            </a:r>
            <a:r>
              <a:rPr lang="en-US" sz="2000">
                <a:latin typeface="Trebuchet MS" charset="0"/>
              </a:rPr>
              <a:t> &lt;/chapter&gt;</a:t>
            </a:r>
            <a:br>
              <a:rPr lang="en-US" sz="2000">
                <a:solidFill>
                  <a:srgbClr val="FFFF7F"/>
                </a:solidFill>
                <a:latin typeface="Trebuchet MS" charset="0"/>
              </a:rPr>
            </a:br>
            <a:r>
              <a:rPr lang="en-US" sz="2000">
                <a:solidFill>
                  <a:srgbClr val="FFFF7F"/>
                </a:solidFill>
                <a:latin typeface="Trebuchet MS" charset="0"/>
              </a:rPr>
              <a:t>     </a:t>
            </a:r>
            <a:r>
              <a:rPr lang="en-US" sz="2000">
                <a:solidFill>
                  <a:schemeClr val="hlink"/>
                </a:solidFill>
                <a:latin typeface="Trebuchet MS" charset="0"/>
              </a:rPr>
              <a:t> &lt;chapter/&gt;</a:t>
            </a:r>
            <a:br>
              <a:rPr lang="en-US" sz="2000">
                <a:solidFill>
                  <a:srgbClr val="3FFF3F"/>
                </a:solidFill>
                <a:latin typeface="Trebuchet MS" charset="0"/>
              </a:rPr>
            </a:br>
            <a:r>
              <a:rPr lang="en-US" sz="2000">
                <a:solidFill>
                  <a:srgbClr val="3FFF3F"/>
                </a:solidFill>
                <a:latin typeface="Trebuchet MS" charset="0"/>
              </a:rPr>
              <a:t>  </a:t>
            </a:r>
            <a:r>
              <a:rPr lang="en-US" sz="2000">
                <a:solidFill>
                  <a:schemeClr val="accent1"/>
                </a:solidFill>
                <a:latin typeface="Trebuchet MS" charset="0"/>
              </a:rPr>
              <a:t> &lt;/book&gt;</a:t>
            </a:r>
            <a:br>
              <a:rPr lang="en-US" sz="2000">
                <a:solidFill>
                  <a:schemeClr val="accent1"/>
                </a:solidFill>
                <a:latin typeface="Trebuchet MS" charset="0"/>
              </a:rPr>
            </a:br>
            <a:r>
              <a:rPr lang="en-US" sz="2000">
                <a:solidFill>
                  <a:srgbClr val="3FFF3F"/>
                </a:solidFill>
                <a:latin typeface="Trebuchet MS" charset="0"/>
              </a:rPr>
              <a:t>   </a:t>
            </a:r>
            <a:r>
              <a:rPr lang="en-US" sz="2000">
                <a:solidFill>
                  <a:schemeClr val="hlink"/>
                </a:solidFill>
                <a:latin typeface="Trebuchet MS" charset="0"/>
              </a:rPr>
              <a:t>&lt;book/&gt;</a:t>
            </a:r>
            <a:br>
              <a:rPr lang="en-US" sz="2000">
                <a:solidFill>
                  <a:schemeClr val="hlink"/>
                </a:solidFill>
                <a:latin typeface="Trebuchet MS" charset="0"/>
              </a:rPr>
            </a:br>
            <a:r>
              <a:rPr lang="en-US" sz="2000">
                <a:solidFill>
                  <a:schemeClr val="accent1"/>
                </a:solidFill>
                <a:latin typeface="Trebuchet MS" charset="0"/>
              </a:rPr>
              <a:t>&lt;/library&gt;</a:t>
            </a:r>
          </a:p>
        </p:txBody>
      </p:sp>
      <p:sp>
        <p:nvSpPr>
          <p:cNvPr id="7" name="Rectangle 4">
            <a:extLst>
              <a:ext uri="{FF2B5EF4-FFF2-40B4-BE49-F238E27FC236}">
                <a16:creationId xmlns:a16="http://schemas.microsoft.com/office/drawing/2014/main" id="{5450C0ED-98EC-5648-8D1A-368E0F1039C6}"/>
              </a:ext>
            </a:extLst>
          </p:cNvPr>
          <p:cNvSpPr txBox="1">
            <a:spLocks noChangeArrowheads="1"/>
          </p:cNvSpPr>
          <p:nvPr/>
        </p:nvSpPr>
        <p:spPr>
          <a:xfrm>
            <a:off x="6705600" y="2908140"/>
            <a:ext cx="3810000" cy="381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90000"/>
              </a:lnSpc>
              <a:buFont typeface="Wingdings" charset="0"/>
              <a:buNone/>
            </a:pPr>
            <a:r>
              <a:rPr lang="en-US" sz="2000">
                <a:latin typeface="Trebuchet MS" charset="0"/>
              </a:rPr>
              <a:t>//chapter[2]/self::*</a:t>
            </a:r>
          </a:p>
          <a:p>
            <a:pPr>
              <a:lnSpc>
                <a:spcPct val="190000"/>
              </a:lnSpc>
              <a:buFont typeface="Wingdings" charset="0"/>
              <a:buNone/>
            </a:pPr>
            <a:r>
              <a:rPr lang="en-US" sz="2000">
                <a:solidFill>
                  <a:schemeClr val="folHlink"/>
                </a:solidFill>
                <a:latin typeface="Trebuchet MS" charset="0"/>
              </a:rPr>
              <a:t>//chapter[2]/preceding::*</a:t>
            </a:r>
            <a:endParaRPr lang="en-US" sz="2000">
              <a:latin typeface="Trebuchet MS" charset="0"/>
            </a:endParaRPr>
          </a:p>
          <a:p>
            <a:pPr>
              <a:lnSpc>
                <a:spcPct val="190000"/>
              </a:lnSpc>
              <a:buFont typeface="Wingdings" charset="0"/>
              <a:buNone/>
            </a:pPr>
            <a:r>
              <a:rPr lang="en-US" sz="2000">
                <a:solidFill>
                  <a:schemeClr val="hlink"/>
                </a:solidFill>
                <a:latin typeface="Trebuchet MS" charset="0"/>
              </a:rPr>
              <a:t>//chapter[2]/following::*</a:t>
            </a:r>
          </a:p>
          <a:p>
            <a:pPr>
              <a:lnSpc>
                <a:spcPct val="190000"/>
              </a:lnSpc>
              <a:buFont typeface="Wingdings" charset="0"/>
              <a:buNone/>
            </a:pPr>
            <a:r>
              <a:rPr lang="en-US" sz="2000">
                <a:solidFill>
                  <a:schemeClr val="accent1"/>
                </a:solidFill>
                <a:latin typeface="Trebuchet MS" charset="0"/>
              </a:rPr>
              <a:t>//chapter[2]/ancestor::*</a:t>
            </a:r>
          </a:p>
          <a:p>
            <a:pPr>
              <a:lnSpc>
                <a:spcPct val="190000"/>
              </a:lnSpc>
              <a:buFont typeface="Wingdings" charset="0"/>
              <a:buNone/>
            </a:pPr>
            <a:r>
              <a:rPr lang="en-US" sz="2000">
                <a:solidFill>
                  <a:schemeClr val="tx2"/>
                </a:solidFill>
                <a:latin typeface="Trebuchet MS" charset="0"/>
              </a:rPr>
              <a:t>//chapter[2]/descendant::*</a:t>
            </a:r>
          </a:p>
        </p:txBody>
      </p:sp>
      <p:grpSp>
        <p:nvGrpSpPr>
          <p:cNvPr id="8" name="Group 37">
            <a:extLst>
              <a:ext uri="{FF2B5EF4-FFF2-40B4-BE49-F238E27FC236}">
                <a16:creationId xmlns:a16="http://schemas.microsoft.com/office/drawing/2014/main" id="{56F1A609-A579-D74C-A3E9-4DFF5606EDEB}"/>
              </a:ext>
            </a:extLst>
          </p:cNvPr>
          <p:cNvGrpSpPr>
            <a:grpSpLocks/>
          </p:cNvGrpSpPr>
          <p:nvPr/>
        </p:nvGrpSpPr>
        <p:grpSpPr bwMode="auto">
          <a:xfrm>
            <a:off x="3886200" y="3365340"/>
            <a:ext cx="2895600" cy="1905000"/>
            <a:chOff x="1488" y="1872"/>
            <a:chExt cx="1824" cy="1200"/>
          </a:xfrm>
        </p:grpSpPr>
        <p:sp>
          <p:nvSpPr>
            <p:cNvPr id="9" name="Line 6">
              <a:extLst>
                <a:ext uri="{FF2B5EF4-FFF2-40B4-BE49-F238E27FC236}">
                  <a16:creationId xmlns:a16="http://schemas.microsoft.com/office/drawing/2014/main" id="{3125966E-5BD0-1444-AD28-47981AF7EBCC}"/>
                </a:ext>
              </a:extLst>
            </p:cNvPr>
            <p:cNvSpPr>
              <a:spLocks noChangeShapeType="1"/>
            </p:cNvSpPr>
            <p:nvPr/>
          </p:nvSpPr>
          <p:spPr bwMode="auto">
            <a:xfrm flipV="1">
              <a:off x="1488" y="1872"/>
              <a:ext cx="1824" cy="33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Line 7">
              <a:extLst>
                <a:ext uri="{FF2B5EF4-FFF2-40B4-BE49-F238E27FC236}">
                  <a16:creationId xmlns:a16="http://schemas.microsoft.com/office/drawing/2014/main" id="{B3A9D5E4-6D8A-5F47-9A3E-3B5F1BA931F3}"/>
                </a:ext>
              </a:extLst>
            </p:cNvPr>
            <p:cNvSpPr>
              <a:spLocks noChangeShapeType="1"/>
            </p:cNvSpPr>
            <p:nvPr/>
          </p:nvSpPr>
          <p:spPr bwMode="auto">
            <a:xfrm flipV="1">
              <a:off x="1584" y="1872"/>
              <a:ext cx="1728" cy="120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1" name="Line 9">
            <a:extLst>
              <a:ext uri="{FF2B5EF4-FFF2-40B4-BE49-F238E27FC236}">
                <a16:creationId xmlns:a16="http://schemas.microsoft.com/office/drawing/2014/main" id="{D4F77F73-C46E-9D4C-942B-F187445A7CEB}"/>
              </a:ext>
            </a:extLst>
          </p:cNvPr>
          <p:cNvSpPr>
            <a:spLocks noChangeShapeType="1"/>
          </p:cNvSpPr>
          <p:nvPr/>
        </p:nvSpPr>
        <p:spPr bwMode="auto">
          <a:xfrm>
            <a:off x="3962400" y="3670140"/>
            <a:ext cx="2819400" cy="304800"/>
          </a:xfrm>
          <a:prstGeom prst="line">
            <a:avLst/>
          </a:prstGeom>
          <a:noFill/>
          <a:ln w="2857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2" name="Group 38">
            <a:extLst>
              <a:ext uri="{FF2B5EF4-FFF2-40B4-BE49-F238E27FC236}">
                <a16:creationId xmlns:a16="http://schemas.microsoft.com/office/drawing/2014/main" id="{BEE50DA2-9648-D240-939D-1B89EDE4039B}"/>
              </a:ext>
            </a:extLst>
          </p:cNvPr>
          <p:cNvGrpSpPr>
            <a:grpSpLocks/>
          </p:cNvGrpSpPr>
          <p:nvPr/>
        </p:nvGrpSpPr>
        <p:grpSpPr bwMode="auto">
          <a:xfrm>
            <a:off x="3429000" y="4660740"/>
            <a:ext cx="3352800" cy="1524000"/>
            <a:chOff x="1200" y="2688"/>
            <a:chExt cx="2112" cy="960"/>
          </a:xfrm>
        </p:grpSpPr>
        <p:sp>
          <p:nvSpPr>
            <p:cNvPr id="13" name="Line 19">
              <a:extLst>
                <a:ext uri="{FF2B5EF4-FFF2-40B4-BE49-F238E27FC236}">
                  <a16:creationId xmlns:a16="http://schemas.microsoft.com/office/drawing/2014/main" id="{2D0D6950-829B-A64D-9FF4-112B9DCC4291}"/>
                </a:ext>
              </a:extLst>
            </p:cNvPr>
            <p:cNvSpPr>
              <a:spLocks noChangeShapeType="1"/>
            </p:cNvSpPr>
            <p:nvPr/>
          </p:nvSpPr>
          <p:spPr bwMode="auto">
            <a:xfrm flipV="1">
              <a:off x="1536" y="2688"/>
              <a:ext cx="1776" cy="576"/>
            </a:xfrm>
            <a:prstGeom prst="line">
              <a:avLst/>
            </a:prstGeom>
            <a:noFill/>
            <a:ln w="2857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Line 20">
              <a:extLst>
                <a:ext uri="{FF2B5EF4-FFF2-40B4-BE49-F238E27FC236}">
                  <a16:creationId xmlns:a16="http://schemas.microsoft.com/office/drawing/2014/main" id="{FFD63CB0-29BD-9E4B-95CA-0CB91223F60E}"/>
                </a:ext>
              </a:extLst>
            </p:cNvPr>
            <p:cNvSpPr>
              <a:spLocks noChangeShapeType="1"/>
            </p:cNvSpPr>
            <p:nvPr/>
          </p:nvSpPr>
          <p:spPr bwMode="auto">
            <a:xfrm flipV="1">
              <a:off x="1200" y="2688"/>
              <a:ext cx="2112" cy="960"/>
            </a:xfrm>
            <a:prstGeom prst="line">
              <a:avLst/>
            </a:prstGeom>
            <a:noFill/>
            <a:ln w="2857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5" name="Group 40">
            <a:extLst>
              <a:ext uri="{FF2B5EF4-FFF2-40B4-BE49-F238E27FC236}">
                <a16:creationId xmlns:a16="http://schemas.microsoft.com/office/drawing/2014/main" id="{28A9E85F-57C3-684D-B66A-74E6672EFA7D}"/>
              </a:ext>
            </a:extLst>
          </p:cNvPr>
          <p:cNvGrpSpPr>
            <a:grpSpLocks/>
          </p:cNvGrpSpPr>
          <p:nvPr/>
        </p:nvGrpSpPr>
        <p:grpSpPr bwMode="auto">
          <a:xfrm>
            <a:off x="4038600" y="4203540"/>
            <a:ext cx="2743200" cy="1676400"/>
            <a:chOff x="1584" y="2400"/>
            <a:chExt cx="1728" cy="1056"/>
          </a:xfrm>
        </p:grpSpPr>
        <p:sp>
          <p:nvSpPr>
            <p:cNvPr id="16" name="Line 22">
              <a:extLst>
                <a:ext uri="{FF2B5EF4-FFF2-40B4-BE49-F238E27FC236}">
                  <a16:creationId xmlns:a16="http://schemas.microsoft.com/office/drawing/2014/main" id="{65902CBF-81B2-B646-8F6A-A488E88E1B63}"/>
                </a:ext>
              </a:extLst>
            </p:cNvPr>
            <p:cNvSpPr>
              <a:spLocks noChangeShapeType="1"/>
            </p:cNvSpPr>
            <p:nvPr/>
          </p:nvSpPr>
          <p:spPr bwMode="auto">
            <a:xfrm>
              <a:off x="1632" y="2928"/>
              <a:ext cx="1680" cy="528"/>
            </a:xfrm>
            <a:prstGeom prst="line">
              <a:avLst/>
            </a:prstGeom>
            <a:noFill/>
            <a:ln w="28575">
              <a:solidFill>
                <a:srgbClr val="FF7F7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Line 23">
              <a:extLst>
                <a:ext uri="{FF2B5EF4-FFF2-40B4-BE49-F238E27FC236}">
                  <a16:creationId xmlns:a16="http://schemas.microsoft.com/office/drawing/2014/main" id="{4D847C04-EAF3-944B-826E-569A3002BC92}"/>
                </a:ext>
              </a:extLst>
            </p:cNvPr>
            <p:cNvSpPr>
              <a:spLocks noChangeShapeType="1"/>
            </p:cNvSpPr>
            <p:nvPr/>
          </p:nvSpPr>
          <p:spPr bwMode="auto">
            <a:xfrm>
              <a:off x="1968" y="2736"/>
              <a:ext cx="1344" cy="720"/>
            </a:xfrm>
            <a:prstGeom prst="line">
              <a:avLst/>
            </a:prstGeom>
            <a:noFill/>
            <a:ln w="28575">
              <a:solidFill>
                <a:srgbClr val="FF7F7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Line 24">
              <a:extLst>
                <a:ext uri="{FF2B5EF4-FFF2-40B4-BE49-F238E27FC236}">
                  <a16:creationId xmlns:a16="http://schemas.microsoft.com/office/drawing/2014/main" id="{B8F79411-C660-674C-8C3F-D09C3A5A18FB}"/>
                </a:ext>
              </a:extLst>
            </p:cNvPr>
            <p:cNvSpPr>
              <a:spLocks noChangeShapeType="1"/>
            </p:cNvSpPr>
            <p:nvPr/>
          </p:nvSpPr>
          <p:spPr bwMode="auto">
            <a:xfrm>
              <a:off x="1968" y="2592"/>
              <a:ext cx="1344" cy="864"/>
            </a:xfrm>
            <a:prstGeom prst="line">
              <a:avLst/>
            </a:prstGeom>
            <a:noFill/>
            <a:ln w="28575">
              <a:solidFill>
                <a:srgbClr val="FF7F7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Line 25">
              <a:extLst>
                <a:ext uri="{FF2B5EF4-FFF2-40B4-BE49-F238E27FC236}">
                  <a16:creationId xmlns:a16="http://schemas.microsoft.com/office/drawing/2014/main" id="{FB8CE6DE-BEA2-E440-B68B-40BBF6B95215}"/>
                </a:ext>
              </a:extLst>
            </p:cNvPr>
            <p:cNvSpPr>
              <a:spLocks noChangeShapeType="1"/>
            </p:cNvSpPr>
            <p:nvPr/>
          </p:nvSpPr>
          <p:spPr bwMode="auto">
            <a:xfrm>
              <a:off x="1584" y="2400"/>
              <a:ext cx="432" cy="0"/>
            </a:xfrm>
            <a:prstGeom prst="line">
              <a:avLst/>
            </a:prstGeom>
            <a:noFill/>
            <a:ln w="28575">
              <a:solidFill>
                <a:srgbClr val="FF7F7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Line 26">
              <a:extLst>
                <a:ext uri="{FF2B5EF4-FFF2-40B4-BE49-F238E27FC236}">
                  <a16:creationId xmlns:a16="http://schemas.microsoft.com/office/drawing/2014/main" id="{7805B210-80FD-B24B-A56B-F12ABCE39922}"/>
                </a:ext>
              </a:extLst>
            </p:cNvPr>
            <p:cNvSpPr>
              <a:spLocks noChangeShapeType="1"/>
            </p:cNvSpPr>
            <p:nvPr/>
          </p:nvSpPr>
          <p:spPr bwMode="auto">
            <a:xfrm>
              <a:off x="2016" y="2400"/>
              <a:ext cx="1296" cy="1056"/>
            </a:xfrm>
            <a:prstGeom prst="line">
              <a:avLst/>
            </a:prstGeom>
            <a:noFill/>
            <a:ln w="28575">
              <a:solidFill>
                <a:srgbClr val="FF7F7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21" name="Group 39">
            <a:extLst>
              <a:ext uri="{FF2B5EF4-FFF2-40B4-BE49-F238E27FC236}">
                <a16:creationId xmlns:a16="http://schemas.microsoft.com/office/drawing/2014/main" id="{D6EF8431-C1D0-6443-8A1C-3BA2E145C869}"/>
              </a:ext>
            </a:extLst>
          </p:cNvPr>
          <p:cNvGrpSpPr>
            <a:grpSpLocks/>
          </p:cNvGrpSpPr>
          <p:nvPr/>
        </p:nvGrpSpPr>
        <p:grpSpPr bwMode="auto">
          <a:xfrm>
            <a:off x="3276600" y="3136740"/>
            <a:ext cx="3505200" cy="3276600"/>
            <a:chOff x="1104" y="1728"/>
            <a:chExt cx="2208" cy="2064"/>
          </a:xfrm>
        </p:grpSpPr>
        <p:sp>
          <p:nvSpPr>
            <p:cNvPr id="22" name="Line 29">
              <a:extLst>
                <a:ext uri="{FF2B5EF4-FFF2-40B4-BE49-F238E27FC236}">
                  <a16:creationId xmlns:a16="http://schemas.microsoft.com/office/drawing/2014/main" id="{B060DDF6-003C-BF45-A284-7B026AF8E6E7}"/>
                </a:ext>
              </a:extLst>
            </p:cNvPr>
            <p:cNvSpPr>
              <a:spLocks noChangeShapeType="1"/>
            </p:cNvSpPr>
            <p:nvPr/>
          </p:nvSpPr>
          <p:spPr bwMode="auto">
            <a:xfrm>
              <a:off x="1104" y="1728"/>
              <a:ext cx="1200" cy="0"/>
            </a:xfrm>
            <a:prstGeom prst="line">
              <a:avLst/>
            </a:prstGeom>
            <a:noFill/>
            <a:ln w="28575">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Line 30">
              <a:extLst>
                <a:ext uri="{FF2B5EF4-FFF2-40B4-BE49-F238E27FC236}">
                  <a16:creationId xmlns:a16="http://schemas.microsoft.com/office/drawing/2014/main" id="{B6BD0C80-64A7-1E4C-A69A-E0C207C59F4A}"/>
                </a:ext>
              </a:extLst>
            </p:cNvPr>
            <p:cNvSpPr>
              <a:spLocks noChangeShapeType="1"/>
            </p:cNvSpPr>
            <p:nvPr/>
          </p:nvSpPr>
          <p:spPr bwMode="auto">
            <a:xfrm>
              <a:off x="2304" y="1728"/>
              <a:ext cx="1008" cy="1344"/>
            </a:xfrm>
            <a:prstGeom prst="line">
              <a:avLst/>
            </a:prstGeom>
            <a:noFill/>
            <a:ln w="28575">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Line 31">
              <a:extLst>
                <a:ext uri="{FF2B5EF4-FFF2-40B4-BE49-F238E27FC236}">
                  <a16:creationId xmlns:a16="http://schemas.microsoft.com/office/drawing/2014/main" id="{34D4F8BA-5C29-D042-A2B9-5BB3577B502B}"/>
                </a:ext>
              </a:extLst>
            </p:cNvPr>
            <p:cNvSpPr>
              <a:spLocks noChangeShapeType="1"/>
            </p:cNvSpPr>
            <p:nvPr/>
          </p:nvSpPr>
          <p:spPr bwMode="auto">
            <a:xfrm>
              <a:off x="1104" y="1872"/>
              <a:ext cx="1152" cy="0"/>
            </a:xfrm>
            <a:prstGeom prst="line">
              <a:avLst/>
            </a:prstGeom>
            <a:noFill/>
            <a:ln w="28575">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Line 32">
              <a:extLst>
                <a:ext uri="{FF2B5EF4-FFF2-40B4-BE49-F238E27FC236}">
                  <a16:creationId xmlns:a16="http://schemas.microsoft.com/office/drawing/2014/main" id="{A4588354-757F-164A-B00D-2E0C6E77D504}"/>
                </a:ext>
              </a:extLst>
            </p:cNvPr>
            <p:cNvSpPr>
              <a:spLocks noChangeShapeType="1"/>
            </p:cNvSpPr>
            <p:nvPr/>
          </p:nvSpPr>
          <p:spPr bwMode="auto">
            <a:xfrm>
              <a:off x="2256" y="1872"/>
              <a:ext cx="1056" cy="1200"/>
            </a:xfrm>
            <a:prstGeom prst="line">
              <a:avLst/>
            </a:prstGeom>
            <a:noFill/>
            <a:ln w="28575">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Line 33">
              <a:extLst>
                <a:ext uri="{FF2B5EF4-FFF2-40B4-BE49-F238E27FC236}">
                  <a16:creationId xmlns:a16="http://schemas.microsoft.com/office/drawing/2014/main" id="{45CE2A95-A1DD-0D4B-9899-B54AAA72B8DE}"/>
                </a:ext>
              </a:extLst>
            </p:cNvPr>
            <p:cNvSpPr>
              <a:spLocks noChangeShapeType="1"/>
            </p:cNvSpPr>
            <p:nvPr/>
          </p:nvSpPr>
          <p:spPr bwMode="auto">
            <a:xfrm>
              <a:off x="1200" y="3456"/>
              <a:ext cx="1008" cy="0"/>
            </a:xfrm>
            <a:prstGeom prst="line">
              <a:avLst/>
            </a:prstGeom>
            <a:noFill/>
            <a:ln w="28575">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 name="Line 34">
              <a:extLst>
                <a:ext uri="{FF2B5EF4-FFF2-40B4-BE49-F238E27FC236}">
                  <a16:creationId xmlns:a16="http://schemas.microsoft.com/office/drawing/2014/main" id="{3D77C438-8A4D-2740-8076-9A33DEFA76BB}"/>
                </a:ext>
              </a:extLst>
            </p:cNvPr>
            <p:cNvSpPr>
              <a:spLocks noChangeShapeType="1"/>
            </p:cNvSpPr>
            <p:nvPr/>
          </p:nvSpPr>
          <p:spPr bwMode="auto">
            <a:xfrm flipV="1">
              <a:off x="2208" y="3072"/>
              <a:ext cx="1104" cy="384"/>
            </a:xfrm>
            <a:prstGeom prst="line">
              <a:avLst/>
            </a:prstGeom>
            <a:noFill/>
            <a:ln w="28575">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Line 35">
              <a:extLst>
                <a:ext uri="{FF2B5EF4-FFF2-40B4-BE49-F238E27FC236}">
                  <a16:creationId xmlns:a16="http://schemas.microsoft.com/office/drawing/2014/main" id="{2CC9C161-861B-E648-B72A-1E12A7B34AA0}"/>
                </a:ext>
              </a:extLst>
            </p:cNvPr>
            <p:cNvSpPr>
              <a:spLocks noChangeShapeType="1"/>
            </p:cNvSpPr>
            <p:nvPr/>
          </p:nvSpPr>
          <p:spPr bwMode="auto">
            <a:xfrm>
              <a:off x="1152" y="3792"/>
              <a:ext cx="1056" cy="0"/>
            </a:xfrm>
            <a:prstGeom prst="line">
              <a:avLst/>
            </a:prstGeom>
            <a:noFill/>
            <a:ln w="28575">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Line 36">
              <a:extLst>
                <a:ext uri="{FF2B5EF4-FFF2-40B4-BE49-F238E27FC236}">
                  <a16:creationId xmlns:a16="http://schemas.microsoft.com/office/drawing/2014/main" id="{9D8E935F-F8A8-884A-A0FA-BCB7F2ED4CA4}"/>
                </a:ext>
              </a:extLst>
            </p:cNvPr>
            <p:cNvSpPr>
              <a:spLocks noChangeShapeType="1"/>
            </p:cNvSpPr>
            <p:nvPr/>
          </p:nvSpPr>
          <p:spPr bwMode="auto">
            <a:xfrm flipV="1">
              <a:off x="2208" y="3072"/>
              <a:ext cx="1104" cy="720"/>
            </a:xfrm>
            <a:prstGeom prst="line">
              <a:avLst/>
            </a:prstGeom>
            <a:noFill/>
            <a:ln w="28575">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19235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righ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righ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DE0410-8BAB-7040-8771-9BCA7B48F227}"/>
              </a:ext>
            </a:extLst>
          </p:cNvPr>
          <p:cNvSpPr>
            <a:spLocks noGrp="1"/>
          </p:cNvSpPr>
          <p:nvPr>
            <p:ph type="title"/>
          </p:nvPr>
        </p:nvSpPr>
        <p:spPr/>
        <p:txBody>
          <a:bodyPr/>
          <a:lstStyle/>
          <a:p>
            <a:r>
              <a:rPr lang="en-US" noProof="0" dirty="0"/>
              <a:t>Introduction</a:t>
            </a:r>
          </a:p>
        </p:txBody>
      </p:sp>
      <p:sp>
        <p:nvSpPr>
          <p:cNvPr id="3" name="Segnaposto contenuto 2">
            <a:extLst>
              <a:ext uri="{FF2B5EF4-FFF2-40B4-BE49-F238E27FC236}">
                <a16:creationId xmlns:a16="http://schemas.microsoft.com/office/drawing/2014/main" id="{8D0D668A-CBF8-7C42-A948-B678A893F5EA}"/>
              </a:ext>
            </a:extLst>
          </p:cNvPr>
          <p:cNvSpPr>
            <a:spLocks noGrp="1"/>
          </p:cNvSpPr>
          <p:nvPr>
            <p:ph idx="1"/>
          </p:nvPr>
        </p:nvSpPr>
        <p:spPr/>
        <p:txBody>
          <a:bodyPr/>
          <a:lstStyle/>
          <a:p>
            <a:r>
              <a:rPr lang="en-US" noProof="0" dirty="0"/>
              <a:t>Searching for datasets beyond using keywords: </a:t>
            </a:r>
          </a:p>
          <a:p>
            <a:pPr lvl="1"/>
            <a:r>
              <a:rPr lang="en-US" noProof="0" dirty="0"/>
              <a:t>The titles, description, and keywords are poorly managed – what do I do? </a:t>
            </a:r>
          </a:p>
          <a:p>
            <a:pPr lvl="1"/>
            <a:r>
              <a:rPr lang="en-US" noProof="0" dirty="0"/>
              <a:t>Can they join with my dataset? </a:t>
            </a:r>
          </a:p>
          <a:p>
            <a:pPr lvl="1"/>
            <a:r>
              <a:rPr lang="en-US" noProof="0" dirty="0"/>
              <a:t>Can I find signals that correlate with my prediction target? </a:t>
            </a:r>
          </a:p>
          <a:p>
            <a:endParaRPr lang="en-US" noProof="0" dirty="0"/>
          </a:p>
        </p:txBody>
      </p:sp>
    </p:spTree>
    <p:extLst>
      <p:ext uri="{BB962C8B-B14F-4D97-AF65-F5344CB8AC3E}">
        <p14:creationId xmlns:p14="http://schemas.microsoft.com/office/powerpoint/2010/main" val="28983265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Axes (outline view)</a:t>
            </a:r>
          </a:p>
        </p:txBody>
      </p:sp>
      <p:sp>
        <p:nvSpPr>
          <p:cNvPr id="3" name="Segnaposto contenuto 2">
            <a:extLst>
              <a:ext uri="{FF2B5EF4-FFF2-40B4-BE49-F238E27FC236}">
                <a16:creationId xmlns:a16="http://schemas.microsoft.com/office/drawing/2014/main" id="{2F07D68D-B348-F34F-A8D1-A8329BD9EB1A}"/>
              </a:ext>
            </a:extLst>
          </p:cNvPr>
          <p:cNvSpPr>
            <a:spLocks noGrp="1"/>
          </p:cNvSpPr>
          <p:nvPr>
            <p:ph idx="1"/>
          </p:nvPr>
        </p:nvSpPr>
        <p:spPr/>
        <p:txBody>
          <a:bodyPr/>
          <a:lstStyle/>
          <a:p>
            <a:r>
              <a:rPr lang="en-US" dirty="0"/>
              <a:t>Starting from a given node, the </a:t>
            </a:r>
            <a:r>
              <a:rPr lang="en-US" dirty="0">
                <a:solidFill>
                  <a:srgbClr val="FF0000"/>
                </a:solidFill>
                <a:latin typeface="Trebuchet MS" charset="0"/>
              </a:rPr>
              <a:t>self</a:t>
            </a:r>
            <a:r>
              <a:rPr lang="en-US" dirty="0"/>
              <a:t>, </a:t>
            </a:r>
            <a:r>
              <a:rPr lang="en-US" dirty="0">
                <a:solidFill>
                  <a:srgbClr val="FF0000"/>
                </a:solidFill>
                <a:latin typeface="Trebuchet MS" charset="0"/>
              </a:rPr>
              <a:t>preceding</a:t>
            </a:r>
            <a:r>
              <a:rPr lang="en-US" dirty="0"/>
              <a:t>, </a:t>
            </a:r>
            <a:r>
              <a:rPr lang="en-US" dirty="0">
                <a:solidFill>
                  <a:srgbClr val="FF0000"/>
                </a:solidFill>
                <a:latin typeface="Trebuchet MS" charset="0"/>
              </a:rPr>
              <a:t>following</a:t>
            </a:r>
            <a:r>
              <a:rPr lang="en-US" dirty="0"/>
              <a:t>, </a:t>
            </a:r>
            <a:r>
              <a:rPr lang="en-US" dirty="0">
                <a:solidFill>
                  <a:srgbClr val="FF0000"/>
                </a:solidFill>
                <a:latin typeface="Trebuchet MS" charset="0"/>
              </a:rPr>
              <a:t>ancestor</a:t>
            </a:r>
            <a:r>
              <a:rPr lang="en-US" dirty="0"/>
              <a:t>, and </a:t>
            </a:r>
            <a:r>
              <a:rPr lang="en-US" dirty="0">
                <a:solidFill>
                  <a:srgbClr val="FF0000"/>
                </a:solidFill>
                <a:latin typeface="Trebuchet MS" charset="0"/>
              </a:rPr>
              <a:t>descendant</a:t>
            </a:r>
            <a:r>
              <a:rPr lang="en-US" dirty="0"/>
              <a:t> axes form a partition of all the nodes (if we ignore attribute and namespace nodes)</a:t>
            </a:r>
          </a:p>
          <a:p>
            <a:endParaRPr lang="it-IT" dirty="0"/>
          </a:p>
        </p:txBody>
      </p:sp>
      <p:grpSp>
        <p:nvGrpSpPr>
          <p:cNvPr id="30" name="Group 26">
            <a:extLst>
              <a:ext uri="{FF2B5EF4-FFF2-40B4-BE49-F238E27FC236}">
                <a16:creationId xmlns:a16="http://schemas.microsoft.com/office/drawing/2014/main" id="{3BE48BD0-5940-4D44-8C70-AAF4BDD7794A}"/>
              </a:ext>
            </a:extLst>
          </p:cNvPr>
          <p:cNvGrpSpPr>
            <a:grpSpLocks/>
          </p:cNvGrpSpPr>
          <p:nvPr/>
        </p:nvGrpSpPr>
        <p:grpSpPr bwMode="auto">
          <a:xfrm>
            <a:off x="4586468" y="2408501"/>
            <a:ext cx="5410200" cy="4194175"/>
            <a:chOff x="1440" y="1488"/>
            <a:chExt cx="3408" cy="2642"/>
          </a:xfrm>
        </p:grpSpPr>
        <p:sp>
          <p:nvSpPr>
            <p:cNvPr id="31" name="AutoShape 5">
              <a:extLst>
                <a:ext uri="{FF2B5EF4-FFF2-40B4-BE49-F238E27FC236}">
                  <a16:creationId xmlns:a16="http://schemas.microsoft.com/office/drawing/2014/main" id="{0D68A531-5A45-0B4F-B66D-177F502F421F}"/>
                </a:ext>
              </a:extLst>
            </p:cNvPr>
            <p:cNvSpPr>
              <a:spLocks noChangeArrowheads="1"/>
            </p:cNvSpPr>
            <p:nvPr/>
          </p:nvSpPr>
          <p:spPr bwMode="auto">
            <a:xfrm>
              <a:off x="1920" y="3890"/>
              <a:ext cx="1011" cy="238"/>
            </a:xfrm>
            <a:prstGeom prst="roundRect">
              <a:avLst>
                <a:gd name="adj" fmla="val 16667"/>
              </a:avLst>
            </a:prstGeom>
            <a:noFill/>
            <a:ln w="25400">
              <a:solidFill>
                <a:schemeClr val="accent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sz="2000" dirty="0">
                  <a:solidFill>
                    <a:schemeClr val="accent1">
                      <a:lumMod val="75000"/>
                    </a:schemeClr>
                  </a:solidFill>
                  <a:latin typeface="Trebuchet MS" charset="0"/>
                </a:rPr>
                <a:t>paragraph[1]</a:t>
              </a:r>
            </a:p>
          </p:txBody>
        </p:sp>
        <p:sp>
          <p:nvSpPr>
            <p:cNvPr id="32" name="AutoShape 6">
              <a:extLst>
                <a:ext uri="{FF2B5EF4-FFF2-40B4-BE49-F238E27FC236}">
                  <a16:creationId xmlns:a16="http://schemas.microsoft.com/office/drawing/2014/main" id="{EA99BF0D-B334-4A4D-A1DA-97DF683318F2}"/>
                </a:ext>
              </a:extLst>
            </p:cNvPr>
            <p:cNvSpPr>
              <a:spLocks noChangeArrowheads="1"/>
            </p:cNvSpPr>
            <p:nvPr/>
          </p:nvSpPr>
          <p:spPr bwMode="auto">
            <a:xfrm>
              <a:off x="3408" y="3888"/>
              <a:ext cx="1008" cy="242"/>
            </a:xfrm>
            <a:prstGeom prst="roundRect">
              <a:avLst>
                <a:gd name="adj" fmla="val 16667"/>
              </a:avLst>
            </a:prstGeom>
            <a:noFill/>
            <a:ln w="25400">
              <a:solidFill>
                <a:schemeClr val="accent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sz="2000" dirty="0">
                  <a:solidFill>
                    <a:schemeClr val="accent1">
                      <a:lumMod val="75000"/>
                    </a:schemeClr>
                  </a:solidFill>
                  <a:latin typeface="Trebuchet MS" charset="0"/>
                </a:rPr>
                <a:t>paragraph[2]</a:t>
              </a:r>
            </a:p>
          </p:txBody>
        </p:sp>
        <p:sp>
          <p:nvSpPr>
            <p:cNvPr id="33" name="AutoShape 7">
              <a:extLst>
                <a:ext uri="{FF2B5EF4-FFF2-40B4-BE49-F238E27FC236}">
                  <a16:creationId xmlns:a16="http://schemas.microsoft.com/office/drawing/2014/main" id="{166237A7-62C4-CE4B-B0F6-F31747F051B0}"/>
                </a:ext>
              </a:extLst>
            </p:cNvPr>
            <p:cNvSpPr>
              <a:spLocks noChangeArrowheads="1"/>
            </p:cNvSpPr>
            <p:nvPr/>
          </p:nvSpPr>
          <p:spPr bwMode="auto">
            <a:xfrm>
              <a:off x="2736" y="3310"/>
              <a:ext cx="818" cy="242"/>
            </a:xfrm>
            <a:prstGeom prst="roundRect">
              <a:avLst>
                <a:gd name="adj" fmla="val 16667"/>
              </a:avLst>
            </a:prstGeom>
            <a:noFill/>
            <a:ln w="25400">
              <a:solidFill>
                <a:schemeClr val="accent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sz="2000" dirty="0">
                  <a:solidFill>
                    <a:schemeClr val="accent1">
                      <a:lumMod val="75000"/>
                    </a:schemeClr>
                  </a:solidFill>
                  <a:latin typeface="Trebuchet MS" charset="0"/>
                </a:rPr>
                <a:t>section[1]</a:t>
              </a:r>
            </a:p>
          </p:txBody>
        </p:sp>
        <p:sp>
          <p:nvSpPr>
            <p:cNvPr id="34" name="AutoShape 8">
              <a:extLst>
                <a:ext uri="{FF2B5EF4-FFF2-40B4-BE49-F238E27FC236}">
                  <a16:creationId xmlns:a16="http://schemas.microsoft.com/office/drawing/2014/main" id="{AE89BCF0-EDAA-0744-8EBF-47B265B7DBA3}"/>
                </a:ext>
              </a:extLst>
            </p:cNvPr>
            <p:cNvSpPr>
              <a:spLocks noChangeArrowheads="1"/>
            </p:cNvSpPr>
            <p:nvPr/>
          </p:nvSpPr>
          <p:spPr bwMode="auto">
            <a:xfrm>
              <a:off x="2734" y="2688"/>
              <a:ext cx="818" cy="242"/>
            </a:xfrm>
            <a:prstGeom prst="roundRect">
              <a:avLst>
                <a:gd name="adj" fmla="val 16667"/>
              </a:avLst>
            </a:prstGeom>
            <a:noFill/>
            <a:ln w="25400">
              <a:solidFill>
                <a:schemeClr val="accent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sz="2000" dirty="0">
                  <a:solidFill>
                    <a:schemeClr val="accent1">
                      <a:lumMod val="75000"/>
                    </a:schemeClr>
                  </a:solidFill>
                  <a:latin typeface="Trebuchet MS" charset="0"/>
                </a:rPr>
                <a:t>chapter[2]</a:t>
              </a:r>
            </a:p>
          </p:txBody>
        </p:sp>
        <p:sp>
          <p:nvSpPr>
            <p:cNvPr id="35" name="AutoShape 9">
              <a:extLst>
                <a:ext uri="{FF2B5EF4-FFF2-40B4-BE49-F238E27FC236}">
                  <a16:creationId xmlns:a16="http://schemas.microsoft.com/office/drawing/2014/main" id="{1CDDB67B-CBCB-B841-AC64-7FA45880353E}"/>
                </a:ext>
              </a:extLst>
            </p:cNvPr>
            <p:cNvSpPr>
              <a:spLocks noChangeArrowheads="1"/>
            </p:cNvSpPr>
            <p:nvPr/>
          </p:nvSpPr>
          <p:spPr bwMode="auto">
            <a:xfrm>
              <a:off x="1440" y="2688"/>
              <a:ext cx="818" cy="242"/>
            </a:xfrm>
            <a:prstGeom prst="roundRect">
              <a:avLst>
                <a:gd name="adj" fmla="val 16667"/>
              </a:avLst>
            </a:prstGeom>
            <a:noFill/>
            <a:ln w="25400">
              <a:solidFill>
                <a:schemeClr val="accent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sz="2000" dirty="0">
                  <a:solidFill>
                    <a:schemeClr val="accent1">
                      <a:lumMod val="75000"/>
                    </a:schemeClr>
                  </a:solidFill>
                  <a:latin typeface="Trebuchet MS" charset="0"/>
                </a:rPr>
                <a:t>chapter[1]</a:t>
              </a:r>
            </a:p>
          </p:txBody>
        </p:sp>
        <p:sp>
          <p:nvSpPr>
            <p:cNvPr id="36" name="AutoShape 10">
              <a:extLst>
                <a:ext uri="{FF2B5EF4-FFF2-40B4-BE49-F238E27FC236}">
                  <a16:creationId xmlns:a16="http://schemas.microsoft.com/office/drawing/2014/main" id="{F0B9467E-4DF8-C448-9212-E4A4B85ECCD9}"/>
                </a:ext>
              </a:extLst>
            </p:cNvPr>
            <p:cNvSpPr>
              <a:spLocks noChangeArrowheads="1"/>
            </p:cNvSpPr>
            <p:nvPr/>
          </p:nvSpPr>
          <p:spPr bwMode="auto">
            <a:xfrm>
              <a:off x="4030" y="2688"/>
              <a:ext cx="818" cy="242"/>
            </a:xfrm>
            <a:prstGeom prst="roundRect">
              <a:avLst>
                <a:gd name="adj" fmla="val 16667"/>
              </a:avLst>
            </a:prstGeom>
            <a:noFill/>
            <a:ln w="25400">
              <a:solidFill>
                <a:schemeClr val="accent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sz="2000" dirty="0">
                  <a:solidFill>
                    <a:schemeClr val="accent1">
                      <a:lumMod val="75000"/>
                    </a:schemeClr>
                  </a:solidFill>
                  <a:latin typeface="Trebuchet MS" charset="0"/>
                </a:rPr>
                <a:t>chapter[3]</a:t>
              </a:r>
            </a:p>
          </p:txBody>
        </p:sp>
        <p:sp>
          <p:nvSpPr>
            <p:cNvPr id="37" name="AutoShape 11">
              <a:extLst>
                <a:ext uri="{FF2B5EF4-FFF2-40B4-BE49-F238E27FC236}">
                  <a16:creationId xmlns:a16="http://schemas.microsoft.com/office/drawing/2014/main" id="{F62CF92D-67CE-8941-85D4-B450D89FCB32}"/>
                </a:ext>
              </a:extLst>
            </p:cNvPr>
            <p:cNvSpPr>
              <a:spLocks noChangeArrowheads="1"/>
            </p:cNvSpPr>
            <p:nvPr/>
          </p:nvSpPr>
          <p:spPr bwMode="auto">
            <a:xfrm>
              <a:off x="2736" y="2062"/>
              <a:ext cx="818" cy="242"/>
            </a:xfrm>
            <a:prstGeom prst="roundRect">
              <a:avLst>
                <a:gd name="adj" fmla="val 16667"/>
              </a:avLst>
            </a:prstGeom>
            <a:noFill/>
            <a:ln w="25400">
              <a:solidFill>
                <a:schemeClr val="accent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sz="2000" dirty="0">
                  <a:solidFill>
                    <a:schemeClr val="accent1">
                      <a:lumMod val="75000"/>
                    </a:schemeClr>
                  </a:solidFill>
                  <a:latin typeface="Trebuchet MS" charset="0"/>
                </a:rPr>
                <a:t>book[1]</a:t>
              </a:r>
            </a:p>
          </p:txBody>
        </p:sp>
        <p:sp>
          <p:nvSpPr>
            <p:cNvPr id="38" name="AutoShape 12">
              <a:extLst>
                <a:ext uri="{FF2B5EF4-FFF2-40B4-BE49-F238E27FC236}">
                  <a16:creationId xmlns:a16="http://schemas.microsoft.com/office/drawing/2014/main" id="{92BCE4DF-9B26-CE4F-8F76-744B8C2C4928}"/>
                </a:ext>
              </a:extLst>
            </p:cNvPr>
            <p:cNvSpPr>
              <a:spLocks noChangeArrowheads="1"/>
            </p:cNvSpPr>
            <p:nvPr/>
          </p:nvSpPr>
          <p:spPr bwMode="auto">
            <a:xfrm>
              <a:off x="4030" y="2064"/>
              <a:ext cx="818" cy="242"/>
            </a:xfrm>
            <a:prstGeom prst="roundRect">
              <a:avLst>
                <a:gd name="adj" fmla="val 16667"/>
              </a:avLst>
            </a:prstGeom>
            <a:noFill/>
            <a:ln w="25400">
              <a:solidFill>
                <a:schemeClr val="accent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sz="2000" dirty="0">
                  <a:solidFill>
                    <a:schemeClr val="accent1">
                      <a:lumMod val="75000"/>
                    </a:schemeClr>
                  </a:solidFill>
                  <a:latin typeface="Trebuchet MS" charset="0"/>
                </a:rPr>
                <a:t>book[2]</a:t>
              </a:r>
            </a:p>
          </p:txBody>
        </p:sp>
        <p:sp>
          <p:nvSpPr>
            <p:cNvPr id="39" name="AutoShape 13">
              <a:extLst>
                <a:ext uri="{FF2B5EF4-FFF2-40B4-BE49-F238E27FC236}">
                  <a16:creationId xmlns:a16="http://schemas.microsoft.com/office/drawing/2014/main" id="{5D213458-42EE-1B4E-98F9-6C550671455F}"/>
                </a:ext>
              </a:extLst>
            </p:cNvPr>
            <p:cNvSpPr>
              <a:spLocks noChangeArrowheads="1"/>
            </p:cNvSpPr>
            <p:nvPr/>
          </p:nvSpPr>
          <p:spPr bwMode="auto">
            <a:xfrm>
              <a:off x="3360" y="1488"/>
              <a:ext cx="818" cy="242"/>
            </a:xfrm>
            <a:prstGeom prst="roundRect">
              <a:avLst>
                <a:gd name="adj" fmla="val 16667"/>
              </a:avLst>
            </a:prstGeom>
            <a:noFill/>
            <a:ln w="25400">
              <a:solidFill>
                <a:schemeClr val="accent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sz="2000" dirty="0">
                  <a:solidFill>
                    <a:schemeClr val="accent1">
                      <a:lumMod val="75000"/>
                    </a:schemeClr>
                  </a:solidFill>
                  <a:latin typeface="Trebuchet MS" charset="0"/>
                </a:rPr>
                <a:t>library</a:t>
              </a:r>
            </a:p>
          </p:txBody>
        </p:sp>
        <p:cxnSp>
          <p:nvCxnSpPr>
            <p:cNvPr id="40" name="AutoShape 17">
              <a:extLst>
                <a:ext uri="{FF2B5EF4-FFF2-40B4-BE49-F238E27FC236}">
                  <a16:creationId xmlns:a16="http://schemas.microsoft.com/office/drawing/2014/main" id="{11163B7E-53AA-5C4F-817E-03177D0C3609}"/>
                </a:ext>
              </a:extLst>
            </p:cNvPr>
            <p:cNvCxnSpPr>
              <a:cxnSpLocks noChangeShapeType="1"/>
              <a:stCxn id="37" idx="2"/>
              <a:endCxn id="34" idx="0"/>
            </p:cNvCxnSpPr>
            <p:nvPr/>
          </p:nvCxnSpPr>
          <p:spPr bwMode="auto">
            <a:xfrm flipH="1">
              <a:off x="3143" y="2312"/>
              <a:ext cx="2" cy="368"/>
            </a:xfrm>
            <a:prstGeom prst="straightConnector1">
              <a:avLst/>
            </a:prstGeom>
            <a:noFill/>
            <a:ln w="2540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1" name="AutoShape 18">
              <a:extLst>
                <a:ext uri="{FF2B5EF4-FFF2-40B4-BE49-F238E27FC236}">
                  <a16:creationId xmlns:a16="http://schemas.microsoft.com/office/drawing/2014/main" id="{553A258F-16EC-544F-B242-4D9C494EFB88}"/>
                </a:ext>
              </a:extLst>
            </p:cNvPr>
            <p:cNvCxnSpPr>
              <a:cxnSpLocks noChangeShapeType="1"/>
              <a:stCxn id="37" idx="2"/>
              <a:endCxn id="36" idx="0"/>
            </p:cNvCxnSpPr>
            <p:nvPr/>
          </p:nvCxnSpPr>
          <p:spPr bwMode="auto">
            <a:xfrm>
              <a:off x="3145" y="2312"/>
              <a:ext cx="1294" cy="368"/>
            </a:xfrm>
            <a:prstGeom prst="straightConnector1">
              <a:avLst/>
            </a:prstGeom>
            <a:noFill/>
            <a:ln w="2540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2" name="AutoShape 19">
              <a:extLst>
                <a:ext uri="{FF2B5EF4-FFF2-40B4-BE49-F238E27FC236}">
                  <a16:creationId xmlns:a16="http://schemas.microsoft.com/office/drawing/2014/main" id="{D88456F1-EBA3-9445-8E27-05DAE48B905B}"/>
                </a:ext>
              </a:extLst>
            </p:cNvPr>
            <p:cNvCxnSpPr>
              <a:cxnSpLocks noChangeShapeType="1"/>
              <a:stCxn id="34" idx="2"/>
              <a:endCxn id="33" idx="0"/>
            </p:cNvCxnSpPr>
            <p:nvPr/>
          </p:nvCxnSpPr>
          <p:spPr bwMode="auto">
            <a:xfrm>
              <a:off x="3143" y="2938"/>
              <a:ext cx="2" cy="364"/>
            </a:xfrm>
            <a:prstGeom prst="straightConnector1">
              <a:avLst/>
            </a:prstGeom>
            <a:noFill/>
            <a:ln w="2540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3" name="AutoShape 20">
              <a:extLst>
                <a:ext uri="{FF2B5EF4-FFF2-40B4-BE49-F238E27FC236}">
                  <a16:creationId xmlns:a16="http://schemas.microsoft.com/office/drawing/2014/main" id="{83FB9035-45F6-054E-B1DE-672DFBF48C75}"/>
                </a:ext>
              </a:extLst>
            </p:cNvPr>
            <p:cNvCxnSpPr>
              <a:cxnSpLocks noChangeShapeType="1"/>
              <a:stCxn id="33" idx="2"/>
              <a:endCxn id="31" idx="0"/>
            </p:cNvCxnSpPr>
            <p:nvPr/>
          </p:nvCxnSpPr>
          <p:spPr bwMode="auto">
            <a:xfrm flipH="1">
              <a:off x="2426" y="3560"/>
              <a:ext cx="719" cy="322"/>
            </a:xfrm>
            <a:prstGeom prst="straightConnector1">
              <a:avLst/>
            </a:prstGeom>
            <a:noFill/>
            <a:ln w="2540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4" name="AutoShape 21">
              <a:extLst>
                <a:ext uri="{FF2B5EF4-FFF2-40B4-BE49-F238E27FC236}">
                  <a16:creationId xmlns:a16="http://schemas.microsoft.com/office/drawing/2014/main" id="{1964E7BA-49ED-724E-A998-B8EDD9E136DF}"/>
                </a:ext>
              </a:extLst>
            </p:cNvPr>
            <p:cNvCxnSpPr>
              <a:cxnSpLocks noChangeShapeType="1"/>
              <a:stCxn id="33" idx="2"/>
              <a:endCxn id="32" idx="0"/>
            </p:cNvCxnSpPr>
            <p:nvPr/>
          </p:nvCxnSpPr>
          <p:spPr bwMode="auto">
            <a:xfrm>
              <a:off x="3145" y="3560"/>
              <a:ext cx="767" cy="320"/>
            </a:xfrm>
            <a:prstGeom prst="straightConnector1">
              <a:avLst/>
            </a:prstGeom>
            <a:noFill/>
            <a:ln w="2540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5" name="AutoShape 22">
              <a:extLst>
                <a:ext uri="{FF2B5EF4-FFF2-40B4-BE49-F238E27FC236}">
                  <a16:creationId xmlns:a16="http://schemas.microsoft.com/office/drawing/2014/main" id="{E6DED56E-D776-0943-9D47-E6283B8EA8AE}"/>
                </a:ext>
              </a:extLst>
            </p:cNvPr>
            <p:cNvCxnSpPr>
              <a:cxnSpLocks noChangeShapeType="1"/>
              <a:stCxn id="39" idx="2"/>
              <a:endCxn id="37" idx="0"/>
            </p:cNvCxnSpPr>
            <p:nvPr/>
          </p:nvCxnSpPr>
          <p:spPr bwMode="auto">
            <a:xfrm flipH="1">
              <a:off x="3145" y="1738"/>
              <a:ext cx="624" cy="316"/>
            </a:xfrm>
            <a:prstGeom prst="straightConnector1">
              <a:avLst/>
            </a:prstGeom>
            <a:noFill/>
            <a:ln w="2540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6" name="AutoShape 23">
              <a:extLst>
                <a:ext uri="{FF2B5EF4-FFF2-40B4-BE49-F238E27FC236}">
                  <a16:creationId xmlns:a16="http://schemas.microsoft.com/office/drawing/2014/main" id="{42315D84-70C2-384C-84CF-85CB1A8CE4BF}"/>
                </a:ext>
              </a:extLst>
            </p:cNvPr>
            <p:cNvCxnSpPr>
              <a:cxnSpLocks noChangeShapeType="1"/>
              <a:stCxn id="37" idx="2"/>
              <a:endCxn id="35" idx="0"/>
            </p:cNvCxnSpPr>
            <p:nvPr/>
          </p:nvCxnSpPr>
          <p:spPr bwMode="auto">
            <a:xfrm flipH="1">
              <a:off x="1849" y="2312"/>
              <a:ext cx="1296" cy="368"/>
            </a:xfrm>
            <a:prstGeom prst="straightConnector1">
              <a:avLst/>
            </a:prstGeom>
            <a:noFill/>
            <a:ln w="2540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7" name="AutoShape 25">
              <a:extLst>
                <a:ext uri="{FF2B5EF4-FFF2-40B4-BE49-F238E27FC236}">
                  <a16:creationId xmlns:a16="http://schemas.microsoft.com/office/drawing/2014/main" id="{01D39542-41A3-5945-BBAC-0506AE1FEAA7}"/>
                </a:ext>
              </a:extLst>
            </p:cNvPr>
            <p:cNvCxnSpPr>
              <a:cxnSpLocks noChangeShapeType="1"/>
              <a:endCxn id="39" idx="2"/>
            </p:cNvCxnSpPr>
            <p:nvPr/>
          </p:nvCxnSpPr>
          <p:spPr bwMode="auto">
            <a:xfrm flipH="1" flipV="1">
              <a:off x="3769" y="1738"/>
              <a:ext cx="695" cy="326"/>
            </a:xfrm>
            <a:prstGeom prst="straightConnector1">
              <a:avLst/>
            </a:prstGeom>
            <a:noFill/>
            <a:ln w="2540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48" name="Group 47">
            <a:extLst>
              <a:ext uri="{FF2B5EF4-FFF2-40B4-BE49-F238E27FC236}">
                <a16:creationId xmlns:a16="http://schemas.microsoft.com/office/drawing/2014/main" id="{900506F0-D34C-6348-971C-C1B853377FB0}"/>
              </a:ext>
            </a:extLst>
          </p:cNvPr>
          <p:cNvGrpSpPr>
            <a:grpSpLocks/>
          </p:cNvGrpSpPr>
          <p:nvPr/>
        </p:nvGrpSpPr>
        <p:grpSpPr bwMode="auto">
          <a:xfrm>
            <a:off x="6410506" y="3932500"/>
            <a:ext cx="1744662" cy="922338"/>
            <a:chOff x="2349" y="2448"/>
            <a:chExt cx="1099" cy="581"/>
          </a:xfrm>
        </p:grpSpPr>
        <p:sp>
          <p:nvSpPr>
            <p:cNvPr id="49" name="Freeform 29">
              <a:extLst>
                <a:ext uri="{FF2B5EF4-FFF2-40B4-BE49-F238E27FC236}">
                  <a16:creationId xmlns:a16="http://schemas.microsoft.com/office/drawing/2014/main" id="{F5E60F70-253B-FD46-B59E-B4F58C362334}"/>
                </a:ext>
              </a:extLst>
            </p:cNvPr>
            <p:cNvSpPr>
              <a:spLocks/>
            </p:cNvSpPr>
            <p:nvPr/>
          </p:nvSpPr>
          <p:spPr bwMode="auto">
            <a:xfrm>
              <a:off x="2349" y="2473"/>
              <a:ext cx="1099" cy="556"/>
            </a:xfrm>
            <a:custGeom>
              <a:avLst/>
              <a:gdLst>
                <a:gd name="T0" fmla="*/ 600 w 1099"/>
                <a:gd name="T1" fmla="*/ 551 h 556"/>
                <a:gd name="T2" fmla="*/ 994 w 1099"/>
                <a:gd name="T3" fmla="*/ 513 h 556"/>
                <a:gd name="T4" fmla="*/ 1094 w 1099"/>
                <a:gd name="T5" fmla="*/ 294 h 556"/>
                <a:gd name="T6" fmla="*/ 963 w 1099"/>
                <a:gd name="T7" fmla="*/ 71 h 556"/>
                <a:gd name="T8" fmla="*/ 550 w 1099"/>
                <a:gd name="T9" fmla="*/ 0 h 556"/>
                <a:gd name="T10" fmla="*/ 99 w 1099"/>
                <a:gd name="T11" fmla="*/ 71 h 556"/>
                <a:gd name="T12" fmla="*/ 3 w 1099"/>
                <a:gd name="T13" fmla="*/ 311 h 556"/>
                <a:gd name="T14" fmla="*/ 99 w 1099"/>
                <a:gd name="T15" fmla="*/ 503 h 556"/>
                <a:gd name="T16" fmla="*/ 600 w 1099"/>
                <a:gd name="T17" fmla="*/ 551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9" h="556">
                  <a:moveTo>
                    <a:pt x="600" y="551"/>
                  </a:moveTo>
                  <a:cubicBezTo>
                    <a:pt x="749" y="553"/>
                    <a:pt x="912" y="556"/>
                    <a:pt x="994" y="513"/>
                  </a:cubicBezTo>
                  <a:cubicBezTo>
                    <a:pt x="1076" y="470"/>
                    <a:pt x="1099" y="368"/>
                    <a:pt x="1094" y="294"/>
                  </a:cubicBezTo>
                  <a:cubicBezTo>
                    <a:pt x="1089" y="220"/>
                    <a:pt x="1054" y="120"/>
                    <a:pt x="963" y="71"/>
                  </a:cubicBezTo>
                  <a:cubicBezTo>
                    <a:pt x="872" y="22"/>
                    <a:pt x="694" y="0"/>
                    <a:pt x="550" y="0"/>
                  </a:cubicBezTo>
                  <a:cubicBezTo>
                    <a:pt x="406" y="0"/>
                    <a:pt x="190" y="19"/>
                    <a:pt x="99" y="71"/>
                  </a:cubicBezTo>
                  <a:cubicBezTo>
                    <a:pt x="8" y="123"/>
                    <a:pt x="3" y="239"/>
                    <a:pt x="3" y="311"/>
                  </a:cubicBezTo>
                  <a:cubicBezTo>
                    <a:pt x="3" y="383"/>
                    <a:pt x="0" y="463"/>
                    <a:pt x="99" y="503"/>
                  </a:cubicBezTo>
                  <a:cubicBezTo>
                    <a:pt x="198" y="543"/>
                    <a:pt x="456" y="551"/>
                    <a:pt x="600" y="551"/>
                  </a:cubicBezTo>
                  <a:close/>
                </a:path>
              </a:pathLst>
            </a:custGeom>
            <a:noFill/>
            <a:ln w="2540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 name="Rectangle 31">
              <a:extLst>
                <a:ext uri="{FF2B5EF4-FFF2-40B4-BE49-F238E27FC236}">
                  <a16:creationId xmlns:a16="http://schemas.microsoft.com/office/drawing/2014/main" id="{86E265CA-C237-0F42-A095-C3F0B89A5250}"/>
                </a:ext>
              </a:extLst>
            </p:cNvPr>
            <p:cNvSpPr>
              <a:spLocks noChangeArrowheads="1"/>
            </p:cNvSpPr>
            <p:nvPr/>
          </p:nvSpPr>
          <p:spPr bwMode="auto">
            <a:xfrm>
              <a:off x="2554" y="2448"/>
              <a:ext cx="374"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000">
                  <a:latin typeface="Trebuchet MS" charset="0"/>
                </a:rPr>
                <a:t>self</a:t>
              </a:r>
            </a:p>
          </p:txBody>
        </p:sp>
      </p:grpSp>
      <p:grpSp>
        <p:nvGrpSpPr>
          <p:cNvPr id="51" name="Group 48">
            <a:extLst>
              <a:ext uri="{FF2B5EF4-FFF2-40B4-BE49-F238E27FC236}">
                <a16:creationId xmlns:a16="http://schemas.microsoft.com/office/drawing/2014/main" id="{42AEFA6B-36C3-AC47-A903-5301CF45A7ED}"/>
              </a:ext>
            </a:extLst>
          </p:cNvPr>
          <p:cNvGrpSpPr>
            <a:grpSpLocks/>
          </p:cNvGrpSpPr>
          <p:nvPr/>
        </p:nvGrpSpPr>
        <p:grpSpPr bwMode="auto">
          <a:xfrm>
            <a:off x="6377168" y="2179901"/>
            <a:ext cx="2838450" cy="1725613"/>
            <a:chOff x="2328" y="1344"/>
            <a:chExt cx="1788" cy="1087"/>
          </a:xfrm>
        </p:grpSpPr>
        <p:sp>
          <p:nvSpPr>
            <p:cNvPr id="52" name="Freeform 32">
              <a:extLst>
                <a:ext uri="{FF2B5EF4-FFF2-40B4-BE49-F238E27FC236}">
                  <a16:creationId xmlns:a16="http://schemas.microsoft.com/office/drawing/2014/main" id="{AD844A30-B91B-C74F-A70A-C6863B3F02E4}"/>
                </a:ext>
              </a:extLst>
            </p:cNvPr>
            <p:cNvSpPr>
              <a:spLocks/>
            </p:cNvSpPr>
            <p:nvPr/>
          </p:nvSpPr>
          <p:spPr bwMode="auto">
            <a:xfrm>
              <a:off x="2328" y="1344"/>
              <a:ext cx="1788" cy="1087"/>
            </a:xfrm>
            <a:custGeom>
              <a:avLst/>
              <a:gdLst>
                <a:gd name="T0" fmla="*/ 600 w 1788"/>
                <a:gd name="T1" fmla="*/ 1056 h 1087"/>
                <a:gd name="T2" fmla="*/ 1128 w 1788"/>
                <a:gd name="T3" fmla="*/ 973 h 1087"/>
                <a:gd name="T4" fmla="*/ 1291 w 1788"/>
                <a:gd name="T5" fmla="*/ 697 h 1087"/>
                <a:gd name="T6" fmla="*/ 1464 w 1788"/>
                <a:gd name="T7" fmla="*/ 528 h 1087"/>
                <a:gd name="T8" fmla="*/ 1754 w 1788"/>
                <a:gd name="T9" fmla="*/ 415 h 1087"/>
                <a:gd name="T10" fmla="*/ 1666 w 1788"/>
                <a:gd name="T11" fmla="*/ 96 h 1087"/>
                <a:gd name="T12" fmla="*/ 1176 w 1788"/>
                <a:gd name="T13" fmla="*/ 0 h 1087"/>
                <a:gd name="T14" fmla="*/ 546 w 1788"/>
                <a:gd name="T15" fmla="*/ 96 h 1087"/>
                <a:gd name="T16" fmla="*/ 76 w 1788"/>
                <a:gd name="T17" fmla="*/ 328 h 1087"/>
                <a:gd name="T18" fmla="*/ 89 w 1788"/>
                <a:gd name="T19" fmla="*/ 966 h 1087"/>
                <a:gd name="T20" fmla="*/ 600 w 1788"/>
                <a:gd name="T21" fmla="*/ 1056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8" h="1087">
                  <a:moveTo>
                    <a:pt x="600" y="1056"/>
                  </a:moveTo>
                  <a:cubicBezTo>
                    <a:pt x="779" y="1060"/>
                    <a:pt x="1013" y="1033"/>
                    <a:pt x="1128" y="973"/>
                  </a:cubicBezTo>
                  <a:cubicBezTo>
                    <a:pt x="1243" y="913"/>
                    <a:pt x="1235" y="771"/>
                    <a:pt x="1291" y="697"/>
                  </a:cubicBezTo>
                  <a:cubicBezTo>
                    <a:pt x="1347" y="623"/>
                    <a:pt x="1387" y="575"/>
                    <a:pt x="1464" y="528"/>
                  </a:cubicBezTo>
                  <a:cubicBezTo>
                    <a:pt x="1541" y="481"/>
                    <a:pt x="1720" y="487"/>
                    <a:pt x="1754" y="415"/>
                  </a:cubicBezTo>
                  <a:cubicBezTo>
                    <a:pt x="1788" y="343"/>
                    <a:pt x="1762" y="165"/>
                    <a:pt x="1666" y="96"/>
                  </a:cubicBezTo>
                  <a:cubicBezTo>
                    <a:pt x="1570" y="27"/>
                    <a:pt x="1363" y="0"/>
                    <a:pt x="1176" y="0"/>
                  </a:cubicBezTo>
                  <a:cubicBezTo>
                    <a:pt x="989" y="0"/>
                    <a:pt x="729" y="41"/>
                    <a:pt x="546" y="96"/>
                  </a:cubicBezTo>
                  <a:cubicBezTo>
                    <a:pt x="363" y="151"/>
                    <a:pt x="152" y="183"/>
                    <a:pt x="76" y="328"/>
                  </a:cubicBezTo>
                  <a:cubicBezTo>
                    <a:pt x="0" y="473"/>
                    <a:pt x="2" y="845"/>
                    <a:pt x="89" y="966"/>
                  </a:cubicBezTo>
                  <a:cubicBezTo>
                    <a:pt x="176" y="1087"/>
                    <a:pt x="494" y="1037"/>
                    <a:pt x="600" y="1056"/>
                  </a:cubicBezTo>
                  <a:close/>
                </a:path>
              </a:pathLst>
            </a:custGeom>
            <a:noFill/>
            <a:ln w="25400" cap="flat" cmpd="sng">
              <a:solidFill>
                <a:schemeClr val="accent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3" name="Text Box 33">
              <a:extLst>
                <a:ext uri="{FF2B5EF4-FFF2-40B4-BE49-F238E27FC236}">
                  <a16:creationId xmlns:a16="http://schemas.microsoft.com/office/drawing/2014/main" id="{038C88DD-582A-1246-A61E-CADB1DD3C4C8}"/>
                </a:ext>
              </a:extLst>
            </p:cNvPr>
            <p:cNvSpPr txBox="1">
              <a:spLocks noChangeArrowheads="1"/>
            </p:cNvSpPr>
            <p:nvPr/>
          </p:nvSpPr>
          <p:spPr bwMode="auto">
            <a:xfrm>
              <a:off x="2400" y="1670"/>
              <a:ext cx="864"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2000" dirty="0">
                  <a:solidFill>
                    <a:srgbClr val="FF0000"/>
                  </a:solidFill>
                  <a:latin typeface="Trebuchet MS" charset="0"/>
                </a:rPr>
                <a:t>ancestor</a:t>
              </a:r>
            </a:p>
          </p:txBody>
        </p:sp>
      </p:grpSp>
      <p:grpSp>
        <p:nvGrpSpPr>
          <p:cNvPr id="54" name="Group 49">
            <a:extLst>
              <a:ext uri="{FF2B5EF4-FFF2-40B4-BE49-F238E27FC236}">
                <a16:creationId xmlns:a16="http://schemas.microsoft.com/office/drawing/2014/main" id="{70A78363-B4D1-4A4A-BD43-405B0D2AB291}"/>
              </a:ext>
            </a:extLst>
          </p:cNvPr>
          <p:cNvGrpSpPr>
            <a:grpSpLocks/>
          </p:cNvGrpSpPr>
          <p:nvPr/>
        </p:nvGrpSpPr>
        <p:grpSpPr bwMode="auto">
          <a:xfrm>
            <a:off x="5157968" y="4973900"/>
            <a:ext cx="4699000" cy="1854200"/>
            <a:chOff x="1560" y="3104"/>
            <a:chExt cx="2960" cy="1168"/>
          </a:xfrm>
        </p:grpSpPr>
        <p:sp>
          <p:nvSpPr>
            <p:cNvPr id="55" name="Freeform 34">
              <a:extLst>
                <a:ext uri="{FF2B5EF4-FFF2-40B4-BE49-F238E27FC236}">
                  <a16:creationId xmlns:a16="http://schemas.microsoft.com/office/drawing/2014/main" id="{EB6ADC05-B117-C842-BF6B-F21D761EF03D}"/>
                </a:ext>
              </a:extLst>
            </p:cNvPr>
            <p:cNvSpPr>
              <a:spLocks/>
            </p:cNvSpPr>
            <p:nvPr/>
          </p:nvSpPr>
          <p:spPr bwMode="auto">
            <a:xfrm>
              <a:off x="1560" y="3104"/>
              <a:ext cx="2960" cy="1168"/>
            </a:xfrm>
            <a:custGeom>
              <a:avLst/>
              <a:gdLst>
                <a:gd name="T0" fmla="*/ 1368 w 2960"/>
                <a:gd name="T1" fmla="*/ 16 h 1168"/>
                <a:gd name="T2" fmla="*/ 1320 w 2960"/>
                <a:gd name="T3" fmla="*/ 16 h 1168"/>
                <a:gd name="T4" fmla="*/ 840 w 2960"/>
                <a:gd name="T5" fmla="*/ 64 h 1168"/>
                <a:gd name="T6" fmla="*/ 312 w 2960"/>
                <a:gd name="T7" fmla="*/ 256 h 1168"/>
                <a:gd name="T8" fmla="*/ 72 w 2960"/>
                <a:gd name="T9" fmla="*/ 640 h 1168"/>
                <a:gd name="T10" fmla="*/ 24 w 2960"/>
                <a:gd name="T11" fmla="*/ 1024 h 1168"/>
                <a:gd name="T12" fmla="*/ 216 w 2960"/>
                <a:gd name="T13" fmla="*/ 1120 h 1168"/>
                <a:gd name="T14" fmla="*/ 1320 w 2960"/>
                <a:gd name="T15" fmla="*/ 1168 h 1168"/>
                <a:gd name="T16" fmla="*/ 2712 w 2960"/>
                <a:gd name="T17" fmla="*/ 1120 h 1168"/>
                <a:gd name="T18" fmla="*/ 2808 w 2960"/>
                <a:gd name="T19" fmla="*/ 880 h 1168"/>
                <a:gd name="T20" fmla="*/ 2568 w 2960"/>
                <a:gd name="T21" fmla="*/ 496 h 1168"/>
                <a:gd name="T22" fmla="*/ 2088 w 2960"/>
                <a:gd name="T23" fmla="*/ 112 h 1168"/>
                <a:gd name="T24" fmla="*/ 1368 w 2960"/>
                <a:gd name="T25" fmla="*/ 16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0" h="1168">
                  <a:moveTo>
                    <a:pt x="1368" y="16"/>
                  </a:moveTo>
                  <a:cubicBezTo>
                    <a:pt x="1240" y="0"/>
                    <a:pt x="1408" y="8"/>
                    <a:pt x="1320" y="16"/>
                  </a:cubicBezTo>
                  <a:cubicBezTo>
                    <a:pt x="1232" y="24"/>
                    <a:pt x="1008" y="24"/>
                    <a:pt x="840" y="64"/>
                  </a:cubicBezTo>
                  <a:cubicBezTo>
                    <a:pt x="672" y="104"/>
                    <a:pt x="440" y="160"/>
                    <a:pt x="312" y="256"/>
                  </a:cubicBezTo>
                  <a:cubicBezTo>
                    <a:pt x="184" y="352"/>
                    <a:pt x="120" y="512"/>
                    <a:pt x="72" y="640"/>
                  </a:cubicBezTo>
                  <a:cubicBezTo>
                    <a:pt x="24" y="768"/>
                    <a:pt x="0" y="944"/>
                    <a:pt x="24" y="1024"/>
                  </a:cubicBezTo>
                  <a:cubicBezTo>
                    <a:pt x="48" y="1104"/>
                    <a:pt x="0" y="1096"/>
                    <a:pt x="216" y="1120"/>
                  </a:cubicBezTo>
                  <a:cubicBezTo>
                    <a:pt x="432" y="1144"/>
                    <a:pt x="904" y="1168"/>
                    <a:pt x="1320" y="1168"/>
                  </a:cubicBezTo>
                  <a:cubicBezTo>
                    <a:pt x="1736" y="1168"/>
                    <a:pt x="2464" y="1168"/>
                    <a:pt x="2712" y="1120"/>
                  </a:cubicBezTo>
                  <a:cubicBezTo>
                    <a:pt x="2960" y="1072"/>
                    <a:pt x="2832" y="984"/>
                    <a:pt x="2808" y="880"/>
                  </a:cubicBezTo>
                  <a:cubicBezTo>
                    <a:pt x="2784" y="776"/>
                    <a:pt x="2688" y="624"/>
                    <a:pt x="2568" y="496"/>
                  </a:cubicBezTo>
                  <a:cubicBezTo>
                    <a:pt x="2448" y="368"/>
                    <a:pt x="2288" y="192"/>
                    <a:pt x="2088" y="112"/>
                  </a:cubicBezTo>
                  <a:cubicBezTo>
                    <a:pt x="1888" y="32"/>
                    <a:pt x="1496" y="32"/>
                    <a:pt x="1368" y="16"/>
                  </a:cubicBezTo>
                  <a:close/>
                </a:path>
              </a:pathLst>
            </a:custGeom>
            <a:noFill/>
            <a:ln w="25400" cap="flat" cmpd="sng">
              <a:solidFill>
                <a:schemeClr val="tx2"/>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6" name="Text Box 37">
              <a:extLst>
                <a:ext uri="{FF2B5EF4-FFF2-40B4-BE49-F238E27FC236}">
                  <a16:creationId xmlns:a16="http://schemas.microsoft.com/office/drawing/2014/main" id="{20BAC04A-75CA-1F4C-9877-45B303665315}"/>
                </a:ext>
              </a:extLst>
            </p:cNvPr>
            <p:cNvSpPr txBox="1">
              <a:spLocks noChangeArrowheads="1"/>
            </p:cNvSpPr>
            <p:nvPr/>
          </p:nvSpPr>
          <p:spPr bwMode="auto">
            <a:xfrm>
              <a:off x="1680" y="3504"/>
              <a:ext cx="1104"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2000" dirty="0">
                  <a:solidFill>
                    <a:srgbClr val="FF0000"/>
                  </a:solidFill>
                  <a:latin typeface="Trebuchet MS" charset="0"/>
                </a:rPr>
                <a:t>descendant</a:t>
              </a:r>
            </a:p>
          </p:txBody>
        </p:sp>
      </p:grpSp>
      <p:grpSp>
        <p:nvGrpSpPr>
          <p:cNvPr id="57" name="Group 50">
            <a:extLst>
              <a:ext uri="{FF2B5EF4-FFF2-40B4-BE49-F238E27FC236}">
                <a16:creationId xmlns:a16="http://schemas.microsoft.com/office/drawing/2014/main" id="{07820B5A-29CA-FB4D-85D7-9B06CD591F0B}"/>
              </a:ext>
            </a:extLst>
          </p:cNvPr>
          <p:cNvGrpSpPr>
            <a:grpSpLocks/>
          </p:cNvGrpSpPr>
          <p:nvPr/>
        </p:nvGrpSpPr>
        <p:grpSpPr bwMode="auto">
          <a:xfrm>
            <a:off x="3919718" y="3713425"/>
            <a:ext cx="2216150" cy="1301750"/>
            <a:chOff x="780" y="2310"/>
            <a:chExt cx="1396" cy="820"/>
          </a:xfrm>
        </p:grpSpPr>
        <p:sp>
          <p:nvSpPr>
            <p:cNvPr id="58" name="Freeform 39">
              <a:extLst>
                <a:ext uri="{FF2B5EF4-FFF2-40B4-BE49-F238E27FC236}">
                  <a16:creationId xmlns:a16="http://schemas.microsoft.com/office/drawing/2014/main" id="{6ED7679B-7D46-924C-8F87-A016264C504D}"/>
                </a:ext>
              </a:extLst>
            </p:cNvPr>
            <p:cNvSpPr>
              <a:spLocks/>
            </p:cNvSpPr>
            <p:nvPr/>
          </p:nvSpPr>
          <p:spPr bwMode="auto">
            <a:xfrm>
              <a:off x="780" y="2310"/>
              <a:ext cx="1396" cy="820"/>
            </a:xfrm>
            <a:custGeom>
              <a:avLst/>
              <a:gdLst>
                <a:gd name="T0" fmla="*/ 741 w 1396"/>
                <a:gd name="T1" fmla="*/ 820 h 820"/>
                <a:gd name="T2" fmla="*/ 1140 w 1396"/>
                <a:gd name="T3" fmla="*/ 762 h 820"/>
                <a:gd name="T4" fmla="*/ 1355 w 1396"/>
                <a:gd name="T5" fmla="*/ 564 h 820"/>
                <a:gd name="T6" fmla="*/ 1355 w 1396"/>
                <a:gd name="T7" fmla="*/ 295 h 820"/>
                <a:gd name="T8" fmla="*/ 1111 w 1396"/>
                <a:gd name="T9" fmla="*/ 94 h 820"/>
                <a:gd name="T10" fmla="*/ 572 w 1396"/>
                <a:gd name="T11" fmla="*/ 7 h 820"/>
                <a:gd name="T12" fmla="*/ 84 w 1396"/>
                <a:gd name="T13" fmla="*/ 138 h 820"/>
                <a:gd name="T14" fmla="*/ 71 w 1396"/>
                <a:gd name="T15" fmla="*/ 551 h 820"/>
                <a:gd name="T16" fmla="*/ 366 w 1396"/>
                <a:gd name="T17" fmla="*/ 739 h 820"/>
                <a:gd name="T18" fmla="*/ 756 w 1396"/>
                <a:gd name="T19" fmla="*/ 81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6" h="820">
                  <a:moveTo>
                    <a:pt x="741" y="820"/>
                  </a:moveTo>
                  <a:cubicBezTo>
                    <a:pt x="806" y="810"/>
                    <a:pt x="1038" y="805"/>
                    <a:pt x="1140" y="762"/>
                  </a:cubicBezTo>
                  <a:cubicBezTo>
                    <a:pt x="1242" y="719"/>
                    <a:pt x="1319" y="642"/>
                    <a:pt x="1355" y="564"/>
                  </a:cubicBezTo>
                  <a:cubicBezTo>
                    <a:pt x="1391" y="486"/>
                    <a:pt x="1396" y="373"/>
                    <a:pt x="1355" y="295"/>
                  </a:cubicBezTo>
                  <a:cubicBezTo>
                    <a:pt x="1314" y="217"/>
                    <a:pt x="1241" y="142"/>
                    <a:pt x="1111" y="94"/>
                  </a:cubicBezTo>
                  <a:cubicBezTo>
                    <a:pt x="981" y="46"/>
                    <a:pt x="743" y="0"/>
                    <a:pt x="572" y="7"/>
                  </a:cubicBezTo>
                  <a:cubicBezTo>
                    <a:pt x="401" y="14"/>
                    <a:pt x="168" y="47"/>
                    <a:pt x="84" y="138"/>
                  </a:cubicBezTo>
                  <a:cubicBezTo>
                    <a:pt x="0" y="229"/>
                    <a:pt x="24" y="451"/>
                    <a:pt x="71" y="551"/>
                  </a:cubicBezTo>
                  <a:cubicBezTo>
                    <a:pt x="118" y="651"/>
                    <a:pt x="252" y="696"/>
                    <a:pt x="366" y="739"/>
                  </a:cubicBezTo>
                  <a:cubicBezTo>
                    <a:pt x="480" y="782"/>
                    <a:pt x="675" y="795"/>
                    <a:pt x="756" y="810"/>
                  </a:cubicBezTo>
                </a:path>
              </a:pathLst>
            </a:custGeom>
            <a:noFill/>
            <a:ln w="25400" cap="flat" cmpd="sng">
              <a:solidFill>
                <a:schemeClr val="folHlink"/>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9" name="Text Box 40">
              <a:extLst>
                <a:ext uri="{FF2B5EF4-FFF2-40B4-BE49-F238E27FC236}">
                  <a16:creationId xmlns:a16="http://schemas.microsoft.com/office/drawing/2014/main" id="{6D98191F-BCED-9B47-938E-ACCE9F71F73A}"/>
                </a:ext>
              </a:extLst>
            </p:cNvPr>
            <p:cNvSpPr txBox="1">
              <a:spLocks noChangeArrowheads="1"/>
            </p:cNvSpPr>
            <p:nvPr/>
          </p:nvSpPr>
          <p:spPr bwMode="auto">
            <a:xfrm>
              <a:off x="912" y="2400"/>
              <a:ext cx="822"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000" dirty="0">
                  <a:solidFill>
                    <a:srgbClr val="FF0000"/>
                  </a:solidFill>
                  <a:latin typeface="Trebuchet MS" charset="0"/>
                </a:rPr>
                <a:t>preceding</a:t>
              </a:r>
            </a:p>
          </p:txBody>
        </p:sp>
      </p:grpSp>
      <p:grpSp>
        <p:nvGrpSpPr>
          <p:cNvPr id="60" name="Group 51">
            <a:extLst>
              <a:ext uri="{FF2B5EF4-FFF2-40B4-BE49-F238E27FC236}">
                <a16:creationId xmlns:a16="http://schemas.microsoft.com/office/drawing/2014/main" id="{191E8EE7-5303-F74F-B33C-3D9872190E7B}"/>
              </a:ext>
            </a:extLst>
          </p:cNvPr>
          <p:cNvGrpSpPr>
            <a:grpSpLocks/>
          </p:cNvGrpSpPr>
          <p:nvPr/>
        </p:nvGrpSpPr>
        <p:grpSpPr bwMode="auto">
          <a:xfrm>
            <a:off x="8372656" y="2903800"/>
            <a:ext cx="2462212" cy="2044700"/>
            <a:chOff x="3585" y="1800"/>
            <a:chExt cx="1551" cy="1288"/>
          </a:xfrm>
        </p:grpSpPr>
        <p:sp>
          <p:nvSpPr>
            <p:cNvPr id="61" name="Freeform 42">
              <a:extLst>
                <a:ext uri="{FF2B5EF4-FFF2-40B4-BE49-F238E27FC236}">
                  <a16:creationId xmlns:a16="http://schemas.microsoft.com/office/drawing/2014/main" id="{C30F3823-E6D2-4947-9C70-7E85EFE55039}"/>
                </a:ext>
              </a:extLst>
            </p:cNvPr>
            <p:cNvSpPr>
              <a:spLocks/>
            </p:cNvSpPr>
            <p:nvPr/>
          </p:nvSpPr>
          <p:spPr bwMode="auto">
            <a:xfrm>
              <a:off x="3585" y="1800"/>
              <a:ext cx="1519" cy="1288"/>
            </a:xfrm>
            <a:custGeom>
              <a:avLst/>
              <a:gdLst>
                <a:gd name="T0" fmla="*/ 635 w 1519"/>
                <a:gd name="T1" fmla="*/ 16 h 1288"/>
                <a:gd name="T2" fmla="*/ 159 w 1519"/>
                <a:gd name="T3" fmla="*/ 168 h 1288"/>
                <a:gd name="T4" fmla="*/ 15 w 1519"/>
                <a:gd name="T5" fmla="*/ 600 h 1288"/>
                <a:gd name="T6" fmla="*/ 71 w 1519"/>
                <a:gd name="T7" fmla="*/ 1055 h 1288"/>
                <a:gd name="T8" fmla="*/ 316 w 1519"/>
                <a:gd name="T9" fmla="*/ 1255 h 1288"/>
                <a:gd name="T10" fmla="*/ 885 w 1519"/>
                <a:gd name="T11" fmla="*/ 1255 h 1288"/>
                <a:gd name="T12" fmla="*/ 1223 w 1519"/>
                <a:gd name="T13" fmla="*/ 1055 h 1288"/>
                <a:gd name="T14" fmla="*/ 1442 w 1519"/>
                <a:gd name="T15" fmla="*/ 698 h 1288"/>
                <a:gd name="T16" fmla="*/ 1486 w 1519"/>
                <a:gd name="T17" fmla="*/ 185 h 1288"/>
                <a:gd name="T18" fmla="*/ 1242 w 1519"/>
                <a:gd name="T19" fmla="*/ 28 h 1288"/>
                <a:gd name="T20" fmla="*/ 635 w 1519"/>
                <a:gd name="T21" fmla="*/ 16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9" h="1288">
                  <a:moveTo>
                    <a:pt x="635" y="16"/>
                  </a:moveTo>
                  <a:cubicBezTo>
                    <a:pt x="454" y="53"/>
                    <a:pt x="262" y="71"/>
                    <a:pt x="159" y="168"/>
                  </a:cubicBezTo>
                  <a:cubicBezTo>
                    <a:pt x="56" y="265"/>
                    <a:pt x="30" y="452"/>
                    <a:pt x="15" y="600"/>
                  </a:cubicBezTo>
                  <a:cubicBezTo>
                    <a:pt x="0" y="748"/>
                    <a:pt x="21" y="946"/>
                    <a:pt x="71" y="1055"/>
                  </a:cubicBezTo>
                  <a:cubicBezTo>
                    <a:pt x="121" y="1164"/>
                    <a:pt x="180" y="1222"/>
                    <a:pt x="316" y="1255"/>
                  </a:cubicBezTo>
                  <a:cubicBezTo>
                    <a:pt x="452" y="1288"/>
                    <a:pt x="734" y="1288"/>
                    <a:pt x="885" y="1255"/>
                  </a:cubicBezTo>
                  <a:cubicBezTo>
                    <a:pt x="1036" y="1222"/>
                    <a:pt x="1130" y="1148"/>
                    <a:pt x="1223" y="1055"/>
                  </a:cubicBezTo>
                  <a:cubicBezTo>
                    <a:pt x="1316" y="962"/>
                    <a:pt x="1398" y="843"/>
                    <a:pt x="1442" y="698"/>
                  </a:cubicBezTo>
                  <a:cubicBezTo>
                    <a:pt x="1486" y="553"/>
                    <a:pt x="1519" y="297"/>
                    <a:pt x="1486" y="185"/>
                  </a:cubicBezTo>
                  <a:cubicBezTo>
                    <a:pt x="1453" y="73"/>
                    <a:pt x="1384" y="56"/>
                    <a:pt x="1242" y="28"/>
                  </a:cubicBezTo>
                  <a:cubicBezTo>
                    <a:pt x="1100" y="0"/>
                    <a:pt x="761" y="18"/>
                    <a:pt x="635" y="16"/>
                  </a:cubicBezTo>
                  <a:close/>
                </a:path>
              </a:pathLst>
            </a:custGeom>
            <a:noFill/>
            <a:ln w="25400" cap="flat" cmpd="sng">
              <a:solidFill>
                <a:schemeClr val="hlink"/>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62" name="Text Box 43">
              <a:extLst>
                <a:ext uri="{FF2B5EF4-FFF2-40B4-BE49-F238E27FC236}">
                  <a16:creationId xmlns:a16="http://schemas.microsoft.com/office/drawing/2014/main" id="{5A96BFDC-389B-4E43-83AA-FDE4A87C7004}"/>
                </a:ext>
              </a:extLst>
            </p:cNvPr>
            <p:cNvSpPr txBox="1">
              <a:spLocks noChangeArrowheads="1"/>
            </p:cNvSpPr>
            <p:nvPr/>
          </p:nvSpPr>
          <p:spPr bwMode="auto">
            <a:xfrm>
              <a:off x="4272" y="1824"/>
              <a:ext cx="864"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2000" dirty="0">
                  <a:solidFill>
                    <a:srgbClr val="FF0000"/>
                  </a:solidFill>
                  <a:latin typeface="Trebuchet MS" charset="0"/>
                </a:rPr>
                <a:t>following</a:t>
              </a:r>
            </a:p>
          </p:txBody>
        </p:sp>
      </p:grpSp>
    </p:spTree>
    <p:extLst>
      <p:ext uri="{BB962C8B-B14F-4D97-AF65-F5344CB8AC3E}">
        <p14:creationId xmlns:p14="http://schemas.microsoft.com/office/powerpoint/2010/main" val="314032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dissolv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dissolv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dissolve">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dissolve">
                                      <p:cBhvr>
                                        <p:cTn id="3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Axes examples</a:t>
            </a:r>
          </a:p>
        </p:txBody>
      </p:sp>
      <p:sp>
        <p:nvSpPr>
          <p:cNvPr id="22531" name="Rectangle 3"/>
          <p:cNvSpPr>
            <a:spLocks noGrp="1" noChangeArrowheads="1"/>
          </p:cNvSpPr>
          <p:nvPr>
            <p:ph type="body" idx="1"/>
          </p:nvPr>
        </p:nvSpPr>
        <p:spPr/>
        <p:txBody>
          <a:bodyPr/>
          <a:lstStyle/>
          <a:p>
            <a:r>
              <a:rPr lang="en-US" sz="2400" dirty="0">
                <a:solidFill>
                  <a:srgbClr val="FF0000"/>
                </a:solidFill>
                <a:latin typeface="Trebuchet MS" charset="0"/>
              </a:rPr>
              <a:t>//book/descendant::* </a:t>
            </a:r>
            <a:r>
              <a:rPr lang="en-US" sz="2400" dirty="0"/>
              <a:t>is all descendants of every </a:t>
            </a:r>
            <a:r>
              <a:rPr lang="en-US" sz="2400" dirty="0">
                <a:solidFill>
                  <a:srgbClr val="FF0000"/>
                </a:solidFill>
                <a:latin typeface="Trebuchet MS" charset="0"/>
              </a:rPr>
              <a:t>book</a:t>
            </a:r>
          </a:p>
          <a:p>
            <a:r>
              <a:rPr lang="en-US" sz="2400" dirty="0">
                <a:solidFill>
                  <a:srgbClr val="FF0000"/>
                </a:solidFill>
                <a:latin typeface="Trebuchet MS" charset="0"/>
              </a:rPr>
              <a:t>//book/descendant::section </a:t>
            </a:r>
            <a:r>
              <a:rPr lang="en-US" sz="2400" dirty="0"/>
              <a:t>is all </a:t>
            </a:r>
            <a:r>
              <a:rPr lang="en-US" sz="2400" dirty="0">
                <a:solidFill>
                  <a:srgbClr val="FF0000"/>
                </a:solidFill>
                <a:latin typeface="Trebuchet MS" charset="0"/>
              </a:rPr>
              <a:t>section</a:t>
            </a:r>
            <a:r>
              <a:rPr lang="en-US" sz="2400" dirty="0"/>
              <a:t> descendants of every </a:t>
            </a:r>
            <a:r>
              <a:rPr lang="en-US" sz="2400" dirty="0">
                <a:solidFill>
                  <a:srgbClr val="FF0000"/>
                </a:solidFill>
                <a:latin typeface="Trebuchet MS" charset="0"/>
              </a:rPr>
              <a:t>book</a:t>
            </a:r>
          </a:p>
          <a:p>
            <a:r>
              <a:rPr lang="en-US" sz="2400" dirty="0">
                <a:solidFill>
                  <a:srgbClr val="FF0000"/>
                </a:solidFill>
                <a:latin typeface="Trebuchet MS" charset="0"/>
              </a:rPr>
              <a:t>//parent::* </a:t>
            </a:r>
            <a:r>
              <a:rPr lang="en-US" sz="2400" dirty="0"/>
              <a:t>is every element that is a parent, i.e., is not a leaf</a:t>
            </a:r>
          </a:p>
          <a:p>
            <a:r>
              <a:rPr lang="en-US" sz="2400" dirty="0">
                <a:solidFill>
                  <a:srgbClr val="FF0000"/>
                </a:solidFill>
                <a:latin typeface="Trebuchet MS" charset="0"/>
              </a:rPr>
              <a:t>//section/parent::* </a:t>
            </a:r>
            <a:r>
              <a:rPr lang="en-US" sz="2400" dirty="0"/>
              <a:t>is every parent of a </a:t>
            </a:r>
            <a:r>
              <a:rPr lang="en-US" sz="2400" dirty="0">
                <a:solidFill>
                  <a:srgbClr val="FF0000"/>
                </a:solidFill>
                <a:latin typeface="Trebuchet MS" charset="0"/>
              </a:rPr>
              <a:t>section</a:t>
            </a:r>
            <a:r>
              <a:rPr lang="en-US" sz="2400" dirty="0"/>
              <a:t> element</a:t>
            </a:r>
          </a:p>
          <a:p>
            <a:r>
              <a:rPr lang="en-US" sz="2400" dirty="0">
                <a:solidFill>
                  <a:srgbClr val="FF0000"/>
                </a:solidFill>
                <a:latin typeface="Trebuchet MS" charset="0"/>
              </a:rPr>
              <a:t>//parent::chapter </a:t>
            </a:r>
            <a:r>
              <a:rPr lang="en-US" sz="2400" dirty="0"/>
              <a:t>is every </a:t>
            </a:r>
            <a:r>
              <a:rPr lang="en-US" sz="2400" dirty="0">
                <a:solidFill>
                  <a:srgbClr val="FF0000"/>
                </a:solidFill>
                <a:latin typeface="Trebuchet MS" charset="0"/>
              </a:rPr>
              <a:t>chapter</a:t>
            </a:r>
            <a:r>
              <a:rPr lang="en-US" sz="2400" dirty="0"/>
              <a:t> that is a parent, i.e., has children</a:t>
            </a:r>
          </a:p>
          <a:p>
            <a:r>
              <a:rPr lang="en-US" sz="2400" dirty="0">
                <a:solidFill>
                  <a:srgbClr val="FF0000"/>
                </a:solidFill>
                <a:latin typeface="Trebuchet MS" charset="0"/>
              </a:rPr>
              <a:t>/library/book[3]/following::*  </a:t>
            </a:r>
            <a:r>
              <a:rPr lang="en-US" sz="2400" dirty="0"/>
              <a:t>is everything after the third book in the library</a:t>
            </a:r>
          </a:p>
        </p:txBody>
      </p:sp>
    </p:spTree>
    <p:extLst>
      <p:ext uri="{BB962C8B-B14F-4D97-AF65-F5344CB8AC3E}">
        <p14:creationId xmlns:p14="http://schemas.microsoft.com/office/powerpoint/2010/main" val="18199363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t>More axes</a:t>
            </a:r>
          </a:p>
        </p:txBody>
      </p:sp>
      <p:sp>
        <p:nvSpPr>
          <p:cNvPr id="2" name="Segnaposto contenuto 1">
            <a:extLst>
              <a:ext uri="{FF2B5EF4-FFF2-40B4-BE49-F238E27FC236}">
                <a16:creationId xmlns:a16="http://schemas.microsoft.com/office/drawing/2014/main" id="{6D8BC343-F122-4841-8876-B4F80D36968B}"/>
              </a:ext>
            </a:extLst>
          </p:cNvPr>
          <p:cNvSpPr>
            <a:spLocks noGrp="1"/>
          </p:cNvSpPr>
          <p:nvPr>
            <p:ph idx="1"/>
          </p:nvPr>
        </p:nvSpPr>
        <p:spPr/>
        <p:txBody>
          <a:bodyPr/>
          <a:lstStyle/>
          <a:p>
            <a:r>
              <a:rPr lang="en-US" dirty="0">
                <a:solidFill>
                  <a:srgbClr val="FF0000"/>
                </a:solidFill>
                <a:latin typeface="Trebuchet MS" charset="0"/>
              </a:rPr>
              <a:t>ancestor-or-self:: </a:t>
            </a:r>
            <a:r>
              <a:rPr lang="en-US" dirty="0"/>
              <a:t>ancestors plus the current node</a:t>
            </a:r>
          </a:p>
          <a:p>
            <a:r>
              <a:rPr lang="en-US" dirty="0">
                <a:solidFill>
                  <a:srgbClr val="FF0000"/>
                </a:solidFill>
                <a:latin typeface="Trebuchet MS" charset="0"/>
              </a:rPr>
              <a:t>descendant-or-self:: </a:t>
            </a:r>
            <a:r>
              <a:rPr lang="en-US" dirty="0"/>
              <a:t>descendants plus the current node</a:t>
            </a:r>
          </a:p>
          <a:p>
            <a:r>
              <a:rPr lang="en-US" dirty="0">
                <a:solidFill>
                  <a:srgbClr val="FF0000"/>
                </a:solidFill>
                <a:latin typeface="Trebuchet MS" charset="0"/>
              </a:rPr>
              <a:t>attribute:: </a:t>
            </a:r>
            <a:r>
              <a:rPr lang="en-US" dirty="0"/>
              <a:t>is all attributes of the current node</a:t>
            </a:r>
          </a:p>
          <a:p>
            <a:r>
              <a:rPr lang="en-US" dirty="0">
                <a:solidFill>
                  <a:srgbClr val="FF0000"/>
                </a:solidFill>
                <a:latin typeface="Trebuchet MS" charset="0"/>
              </a:rPr>
              <a:t>namespace:: </a:t>
            </a:r>
            <a:r>
              <a:rPr lang="en-US" dirty="0"/>
              <a:t>is all namespace nodes of the current node</a:t>
            </a:r>
          </a:p>
          <a:p>
            <a:r>
              <a:rPr lang="en-US" dirty="0">
                <a:solidFill>
                  <a:srgbClr val="FF0000"/>
                </a:solidFill>
                <a:latin typeface="Trebuchet MS" charset="0"/>
              </a:rPr>
              <a:t>preceding:: </a:t>
            </a:r>
            <a:r>
              <a:rPr lang="en-US" dirty="0"/>
              <a:t>is everything before the current node in the entire XML document</a:t>
            </a:r>
          </a:p>
          <a:p>
            <a:r>
              <a:rPr lang="en-US" dirty="0">
                <a:solidFill>
                  <a:srgbClr val="FF0000"/>
                </a:solidFill>
                <a:latin typeface="Trebuchet MS" charset="0"/>
              </a:rPr>
              <a:t>following-sibling::</a:t>
            </a:r>
            <a:r>
              <a:rPr lang="en-US" dirty="0">
                <a:solidFill>
                  <a:srgbClr val="FF0000"/>
                </a:solidFill>
              </a:rPr>
              <a:t> </a:t>
            </a:r>
            <a:r>
              <a:rPr lang="en-US" dirty="0"/>
              <a:t>is all siblings after the current node</a:t>
            </a:r>
            <a:br>
              <a:rPr lang="en-US" dirty="0"/>
            </a:br>
            <a:endParaRPr lang="en-US" dirty="0"/>
          </a:p>
          <a:p>
            <a:r>
              <a:rPr lang="en-US" dirty="0"/>
              <a:t>Note: </a:t>
            </a:r>
            <a:r>
              <a:rPr lang="en-US" dirty="0">
                <a:solidFill>
                  <a:srgbClr val="FF0000"/>
                </a:solidFill>
                <a:latin typeface="Trebuchet MS" charset="0"/>
              </a:rPr>
              <a:t>preceding-sibling::</a:t>
            </a:r>
            <a:r>
              <a:rPr lang="en-US" dirty="0">
                <a:solidFill>
                  <a:srgbClr val="FF0000"/>
                </a:solidFill>
              </a:rPr>
              <a:t> </a:t>
            </a:r>
            <a:r>
              <a:rPr lang="en-US" dirty="0"/>
              <a:t>and </a:t>
            </a:r>
            <a:r>
              <a:rPr lang="en-US" dirty="0">
                <a:solidFill>
                  <a:srgbClr val="FF0000"/>
                </a:solidFill>
                <a:latin typeface="Trebuchet MS" charset="0"/>
              </a:rPr>
              <a:t>following-sibling:: </a:t>
            </a:r>
            <a:r>
              <a:rPr lang="en-US" dirty="0"/>
              <a:t>do not apply to attribute nodes or namespace nodes</a:t>
            </a:r>
          </a:p>
        </p:txBody>
      </p:sp>
    </p:spTree>
    <p:extLst>
      <p:ext uri="{BB962C8B-B14F-4D97-AF65-F5344CB8AC3E}">
        <p14:creationId xmlns:p14="http://schemas.microsoft.com/office/powerpoint/2010/main" val="35644563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t>Abbreviations for axes</a:t>
            </a:r>
          </a:p>
        </p:txBody>
      </p:sp>
      <p:sp>
        <p:nvSpPr>
          <p:cNvPr id="27651" name="Rectangle 3"/>
          <p:cNvSpPr>
            <a:spLocks noGrp="1" noChangeArrowheads="1"/>
          </p:cNvSpPr>
          <p:nvPr>
            <p:ph type="body" idx="1"/>
          </p:nvPr>
        </p:nvSpPr>
        <p:spPr>
          <a:xfrm>
            <a:off x="434235" y="1467650"/>
            <a:ext cx="11323528" cy="4648200"/>
          </a:xfrm>
        </p:spPr>
        <p:txBody>
          <a:bodyPr/>
          <a:lstStyle/>
          <a:p>
            <a:pPr>
              <a:lnSpc>
                <a:spcPct val="140000"/>
              </a:lnSpc>
              <a:buClr>
                <a:schemeClr val="tx1"/>
              </a:buClr>
              <a:buFont typeface="Wingdings" charset="0"/>
              <a:buNone/>
            </a:pPr>
            <a:r>
              <a:rPr lang="en-US" sz="2000" i="1" dirty="0"/>
              <a:t>(none)</a:t>
            </a:r>
            <a:r>
              <a:rPr lang="en-US" sz="2000" dirty="0"/>
              <a:t>	is the same as	</a:t>
            </a:r>
            <a:r>
              <a:rPr lang="en-US" sz="2000" dirty="0">
                <a:solidFill>
                  <a:srgbClr val="FF0000"/>
                </a:solidFill>
                <a:latin typeface="Trebuchet MS" charset="0"/>
              </a:rPr>
              <a:t>child::</a:t>
            </a:r>
          </a:p>
          <a:p>
            <a:pPr>
              <a:lnSpc>
                <a:spcPct val="140000"/>
              </a:lnSpc>
              <a:buClr>
                <a:schemeClr val="tx1"/>
              </a:buClr>
              <a:buFont typeface="Wingdings" charset="0"/>
              <a:buNone/>
            </a:pPr>
            <a:r>
              <a:rPr lang="en-US" sz="2000" dirty="0">
                <a:solidFill>
                  <a:srgbClr val="FF0000"/>
                </a:solidFill>
                <a:latin typeface="Trebuchet MS" charset="0"/>
              </a:rPr>
              <a:t>@</a:t>
            </a:r>
            <a:r>
              <a:rPr lang="en-US" sz="2000" dirty="0">
                <a:solidFill>
                  <a:schemeClr val="accent2"/>
                </a:solidFill>
                <a:latin typeface="Trebuchet MS" charset="0"/>
              </a:rPr>
              <a:t>	</a:t>
            </a:r>
            <a:r>
              <a:rPr lang="en-US" sz="2000" dirty="0">
                <a:solidFill>
                  <a:srgbClr val="FFFF7F"/>
                </a:solidFill>
                <a:latin typeface="Trebuchet MS" charset="0"/>
              </a:rPr>
              <a:t>	</a:t>
            </a:r>
            <a:r>
              <a:rPr lang="en-US" sz="2000" dirty="0"/>
              <a:t>is the same as</a:t>
            </a:r>
            <a:r>
              <a:rPr lang="en-US" sz="2000" dirty="0">
                <a:solidFill>
                  <a:srgbClr val="FFFF7F"/>
                </a:solidFill>
                <a:latin typeface="Trebuchet MS" charset="0"/>
              </a:rPr>
              <a:t>	</a:t>
            </a:r>
            <a:r>
              <a:rPr lang="en-US" sz="2000" dirty="0">
                <a:solidFill>
                  <a:srgbClr val="FF0000"/>
                </a:solidFill>
                <a:latin typeface="Trebuchet MS" charset="0"/>
              </a:rPr>
              <a:t>attribute::</a:t>
            </a:r>
          </a:p>
          <a:p>
            <a:pPr>
              <a:lnSpc>
                <a:spcPct val="140000"/>
              </a:lnSpc>
              <a:buClr>
                <a:schemeClr val="tx1"/>
              </a:buClr>
              <a:buFont typeface="Wingdings" charset="0"/>
              <a:buNone/>
            </a:pPr>
            <a:r>
              <a:rPr lang="en-US" sz="2000" dirty="0">
                <a:solidFill>
                  <a:srgbClr val="FF0000"/>
                </a:solidFill>
                <a:latin typeface="Trebuchet MS" charset="0"/>
              </a:rPr>
              <a:t>.</a:t>
            </a:r>
            <a:r>
              <a:rPr lang="en-US" sz="2000" dirty="0">
                <a:solidFill>
                  <a:schemeClr val="accent2"/>
                </a:solidFill>
                <a:latin typeface="Trebuchet MS" charset="0"/>
              </a:rPr>
              <a:t>	</a:t>
            </a:r>
            <a:r>
              <a:rPr lang="en-US" sz="2000" dirty="0">
                <a:solidFill>
                  <a:srgbClr val="FFFF7F"/>
                </a:solidFill>
                <a:latin typeface="Trebuchet MS" charset="0"/>
              </a:rPr>
              <a:t>	</a:t>
            </a:r>
            <a:r>
              <a:rPr lang="en-US" sz="2000" dirty="0"/>
              <a:t>is the same as</a:t>
            </a:r>
            <a:r>
              <a:rPr lang="en-US" sz="2000" dirty="0">
                <a:solidFill>
                  <a:srgbClr val="FFFF7F"/>
                </a:solidFill>
                <a:latin typeface="Trebuchet MS" charset="0"/>
              </a:rPr>
              <a:t>	</a:t>
            </a:r>
            <a:r>
              <a:rPr lang="en-US" sz="2000" dirty="0">
                <a:solidFill>
                  <a:srgbClr val="FF0000"/>
                </a:solidFill>
                <a:latin typeface="Trebuchet MS" charset="0"/>
              </a:rPr>
              <a:t>self::node()</a:t>
            </a:r>
          </a:p>
          <a:p>
            <a:pPr>
              <a:lnSpc>
                <a:spcPct val="140000"/>
              </a:lnSpc>
              <a:buClr>
                <a:schemeClr val="tx1"/>
              </a:buClr>
              <a:buFont typeface="Wingdings" charset="0"/>
              <a:buNone/>
            </a:pPr>
            <a:r>
              <a:rPr lang="en-US" sz="2000" dirty="0">
                <a:solidFill>
                  <a:srgbClr val="FF0000"/>
                </a:solidFill>
                <a:latin typeface="Trebuchet MS" charset="0"/>
              </a:rPr>
              <a:t>.//X</a:t>
            </a:r>
            <a:r>
              <a:rPr lang="en-US" sz="2000" dirty="0">
                <a:solidFill>
                  <a:srgbClr val="FFFF7F"/>
                </a:solidFill>
                <a:latin typeface="Trebuchet MS" charset="0"/>
              </a:rPr>
              <a:t>	</a:t>
            </a:r>
            <a:r>
              <a:rPr lang="en-US" sz="2000" dirty="0"/>
              <a:t>is the same as	</a:t>
            </a:r>
            <a:r>
              <a:rPr lang="en-US" sz="2000" dirty="0">
                <a:solidFill>
                  <a:srgbClr val="FF0000"/>
                </a:solidFill>
                <a:latin typeface="Trebuchet MS" charset="0"/>
              </a:rPr>
              <a:t>self::node()/descendant-or-self::node()/child::X</a:t>
            </a:r>
          </a:p>
          <a:p>
            <a:pPr>
              <a:lnSpc>
                <a:spcPct val="140000"/>
              </a:lnSpc>
              <a:buClr>
                <a:schemeClr val="tx1"/>
              </a:buClr>
              <a:buFont typeface="Wingdings" charset="0"/>
              <a:buNone/>
            </a:pPr>
            <a:r>
              <a:rPr lang="en-US" sz="2000" dirty="0">
                <a:solidFill>
                  <a:srgbClr val="FF0000"/>
                </a:solidFill>
                <a:latin typeface="Trebuchet MS" charset="0"/>
              </a:rPr>
              <a:t>..	</a:t>
            </a:r>
            <a:r>
              <a:rPr lang="en-US" sz="2000" dirty="0">
                <a:solidFill>
                  <a:srgbClr val="FFFF7F"/>
                </a:solidFill>
                <a:latin typeface="Trebuchet MS" charset="0"/>
              </a:rPr>
              <a:t>	</a:t>
            </a:r>
            <a:r>
              <a:rPr lang="en-US" sz="2000" dirty="0"/>
              <a:t>is the same as</a:t>
            </a:r>
            <a:r>
              <a:rPr lang="en-US" sz="2000" dirty="0">
                <a:solidFill>
                  <a:srgbClr val="FFFF7F"/>
                </a:solidFill>
                <a:latin typeface="Trebuchet MS" charset="0"/>
              </a:rPr>
              <a:t>	</a:t>
            </a:r>
            <a:r>
              <a:rPr lang="en-US" sz="2000" dirty="0">
                <a:solidFill>
                  <a:srgbClr val="FF0000"/>
                </a:solidFill>
                <a:latin typeface="Trebuchet MS" charset="0"/>
              </a:rPr>
              <a:t>parent::node()</a:t>
            </a:r>
          </a:p>
          <a:p>
            <a:pPr>
              <a:lnSpc>
                <a:spcPct val="140000"/>
              </a:lnSpc>
              <a:buClr>
                <a:schemeClr val="tx1"/>
              </a:buClr>
              <a:buFont typeface="Wingdings" charset="0"/>
              <a:buNone/>
            </a:pPr>
            <a:r>
              <a:rPr lang="en-US" sz="2000" dirty="0">
                <a:solidFill>
                  <a:srgbClr val="FF0000"/>
                </a:solidFill>
                <a:latin typeface="Trebuchet MS" charset="0"/>
              </a:rPr>
              <a:t>../X</a:t>
            </a:r>
            <a:r>
              <a:rPr lang="en-US" sz="2000" dirty="0">
                <a:solidFill>
                  <a:srgbClr val="FFFF7F"/>
                </a:solidFill>
                <a:latin typeface="Trebuchet MS" charset="0"/>
              </a:rPr>
              <a:t>	</a:t>
            </a:r>
            <a:r>
              <a:rPr lang="en-US" sz="2000" dirty="0"/>
              <a:t>is the same as</a:t>
            </a:r>
            <a:r>
              <a:rPr lang="en-US" sz="2000" dirty="0">
                <a:solidFill>
                  <a:srgbClr val="FFFF7F"/>
                </a:solidFill>
                <a:latin typeface="Trebuchet MS" charset="0"/>
              </a:rPr>
              <a:t>	</a:t>
            </a:r>
            <a:r>
              <a:rPr lang="en-US" sz="2000" dirty="0">
                <a:solidFill>
                  <a:srgbClr val="FF0000"/>
                </a:solidFill>
                <a:latin typeface="Trebuchet MS" charset="0"/>
              </a:rPr>
              <a:t>parent::node()/child::X</a:t>
            </a:r>
          </a:p>
          <a:p>
            <a:pPr>
              <a:lnSpc>
                <a:spcPct val="140000"/>
              </a:lnSpc>
              <a:buClr>
                <a:schemeClr val="tx1"/>
              </a:buClr>
              <a:buFont typeface="Wingdings" charset="0"/>
              <a:buNone/>
            </a:pPr>
            <a:r>
              <a:rPr lang="en-US" sz="2000" dirty="0">
                <a:solidFill>
                  <a:srgbClr val="FF0000"/>
                </a:solidFill>
                <a:latin typeface="Trebuchet MS" charset="0"/>
              </a:rPr>
              <a:t>//	</a:t>
            </a:r>
            <a:r>
              <a:rPr lang="en-US" sz="2000" dirty="0">
                <a:solidFill>
                  <a:srgbClr val="FFFF7F"/>
                </a:solidFill>
                <a:latin typeface="Trebuchet MS" charset="0"/>
              </a:rPr>
              <a:t>	</a:t>
            </a:r>
            <a:r>
              <a:rPr lang="en-US" sz="2000" dirty="0"/>
              <a:t>is the same as</a:t>
            </a:r>
            <a:r>
              <a:rPr lang="en-US" sz="2000" dirty="0">
                <a:solidFill>
                  <a:srgbClr val="FFFF7F"/>
                </a:solidFill>
                <a:latin typeface="Trebuchet MS" charset="0"/>
              </a:rPr>
              <a:t>	</a:t>
            </a:r>
            <a:r>
              <a:rPr lang="en-US" sz="2000" dirty="0">
                <a:solidFill>
                  <a:srgbClr val="FF0000"/>
                </a:solidFill>
                <a:latin typeface="Trebuchet MS" charset="0"/>
              </a:rPr>
              <a:t>/descendant-or-self::node()/</a:t>
            </a:r>
          </a:p>
          <a:p>
            <a:pPr>
              <a:lnSpc>
                <a:spcPct val="140000"/>
              </a:lnSpc>
              <a:buClr>
                <a:schemeClr val="tx1"/>
              </a:buClr>
              <a:buFont typeface="Wingdings" charset="0"/>
              <a:buNone/>
            </a:pPr>
            <a:r>
              <a:rPr lang="en-US" sz="2000" dirty="0">
                <a:solidFill>
                  <a:srgbClr val="FF0000"/>
                </a:solidFill>
                <a:latin typeface="Trebuchet MS" charset="0"/>
              </a:rPr>
              <a:t>//X</a:t>
            </a:r>
            <a:r>
              <a:rPr lang="en-US" sz="2000" dirty="0">
                <a:solidFill>
                  <a:schemeClr val="accent2"/>
                </a:solidFill>
                <a:latin typeface="Trebuchet MS" charset="0"/>
              </a:rPr>
              <a:t>	</a:t>
            </a:r>
            <a:r>
              <a:rPr lang="en-US" sz="2000" dirty="0"/>
              <a:t>is the same as</a:t>
            </a:r>
            <a:r>
              <a:rPr lang="en-US" sz="2000" dirty="0">
                <a:solidFill>
                  <a:srgbClr val="FFFF7F"/>
                </a:solidFill>
                <a:latin typeface="Trebuchet MS" charset="0"/>
              </a:rPr>
              <a:t>	</a:t>
            </a:r>
            <a:r>
              <a:rPr lang="en-US" sz="2000" dirty="0">
                <a:solidFill>
                  <a:srgbClr val="FF0000"/>
                </a:solidFill>
                <a:latin typeface="Trebuchet MS" charset="0"/>
              </a:rPr>
              <a:t>/descendant-or-self::node()/child::X</a:t>
            </a:r>
          </a:p>
        </p:txBody>
      </p:sp>
    </p:spTree>
    <p:extLst>
      <p:ext uri="{BB962C8B-B14F-4D97-AF65-F5344CB8AC3E}">
        <p14:creationId xmlns:p14="http://schemas.microsoft.com/office/powerpoint/2010/main" val="14496754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p:txBody>
          <a:bodyPr/>
          <a:lstStyle/>
          <a:p>
            <a:r>
              <a:rPr lang="en-US"/>
              <a:t>Arithmetic expressions</a:t>
            </a:r>
          </a:p>
        </p:txBody>
      </p:sp>
      <p:sp>
        <p:nvSpPr>
          <p:cNvPr id="29699" name="Rectangle 1027"/>
          <p:cNvSpPr>
            <a:spLocks noGrp="1" noChangeArrowheads="1"/>
          </p:cNvSpPr>
          <p:nvPr>
            <p:ph type="body" idx="1"/>
          </p:nvPr>
        </p:nvSpPr>
        <p:spPr/>
        <p:txBody>
          <a:bodyPr/>
          <a:lstStyle/>
          <a:p>
            <a:pPr>
              <a:buClr>
                <a:srgbClr val="FFFF7F"/>
              </a:buClr>
              <a:buFontTx/>
              <a:buChar char=" "/>
            </a:pPr>
            <a:r>
              <a:rPr lang="en-US" dirty="0">
                <a:solidFill>
                  <a:srgbClr val="FF0000"/>
                </a:solidFill>
                <a:latin typeface="Trebuchet MS" charset="0"/>
              </a:rPr>
              <a:t>+</a:t>
            </a:r>
            <a:r>
              <a:rPr lang="en-US" dirty="0">
                <a:solidFill>
                  <a:schemeClr val="accent2"/>
                </a:solidFill>
                <a:latin typeface="Trebuchet MS" charset="0"/>
              </a:rPr>
              <a:t>	</a:t>
            </a:r>
            <a:r>
              <a:rPr lang="en-US" dirty="0"/>
              <a:t>	add</a:t>
            </a:r>
          </a:p>
          <a:p>
            <a:pPr>
              <a:buClr>
                <a:srgbClr val="FFFF7F"/>
              </a:buClr>
              <a:buFontTx/>
              <a:buChar char=" "/>
            </a:pPr>
            <a:r>
              <a:rPr lang="en-US" dirty="0">
                <a:solidFill>
                  <a:srgbClr val="FF0000"/>
                </a:solidFill>
                <a:latin typeface="Trebuchet MS" charset="0"/>
              </a:rPr>
              <a:t>-</a:t>
            </a:r>
            <a:r>
              <a:rPr lang="en-US" dirty="0">
                <a:solidFill>
                  <a:schemeClr val="accent2"/>
                </a:solidFill>
                <a:latin typeface="Trebuchet MS" charset="0"/>
              </a:rPr>
              <a:t>	</a:t>
            </a:r>
            <a:r>
              <a:rPr lang="en-US" dirty="0"/>
              <a:t>	subtract</a:t>
            </a:r>
          </a:p>
          <a:p>
            <a:pPr>
              <a:buClr>
                <a:srgbClr val="FFFF7F"/>
              </a:buClr>
              <a:buFontTx/>
              <a:buChar char=" "/>
            </a:pPr>
            <a:r>
              <a:rPr lang="en-US" dirty="0">
                <a:solidFill>
                  <a:srgbClr val="FF0000"/>
                </a:solidFill>
                <a:latin typeface="Trebuchet MS" charset="0"/>
              </a:rPr>
              <a:t>*</a:t>
            </a:r>
            <a:r>
              <a:rPr lang="en-US" dirty="0"/>
              <a:t>		multiply</a:t>
            </a:r>
          </a:p>
          <a:p>
            <a:pPr>
              <a:buClr>
                <a:srgbClr val="FFFF7F"/>
              </a:buClr>
              <a:buFontTx/>
              <a:buChar char=" "/>
            </a:pPr>
            <a:r>
              <a:rPr lang="en-US" dirty="0">
                <a:solidFill>
                  <a:srgbClr val="FF0000"/>
                </a:solidFill>
                <a:latin typeface="Trebuchet MS" charset="0"/>
              </a:rPr>
              <a:t>div</a:t>
            </a:r>
            <a:r>
              <a:rPr lang="en-US" dirty="0">
                <a:solidFill>
                  <a:schemeClr val="accent2"/>
                </a:solidFill>
                <a:latin typeface="Trebuchet MS" charset="0"/>
              </a:rPr>
              <a:t>	</a:t>
            </a:r>
            <a:r>
              <a:rPr lang="en-US" dirty="0"/>
              <a:t>	(not</a:t>
            </a:r>
            <a:r>
              <a:rPr lang="en-US" dirty="0">
                <a:solidFill>
                  <a:schemeClr val="accent2"/>
                </a:solidFill>
                <a:latin typeface="Trebuchet MS" charset="0"/>
              </a:rPr>
              <a:t> </a:t>
            </a:r>
            <a:r>
              <a:rPr lang="en-US" dirty="0">
                <a:solidFill>
                  <a:srgbClr val="FF0000"/>
                </a:solidFill>
                <a:latin typeface="Trebuchet MS" charset="0"/>
              </a:rPr>
              <a:t>/</a:t>
            </a:r>
            <a:r>
              <a:rPr lang="en-US" dirty="0"/>
              <a:t>) divide</a:t>
            </a:r>
          </a:p>
          <a:p>
            <a:pPr>
              <a:buClr>
                <a:srgbClr val="FFFF7F"/>
              </a:buClr>
              <a:buFontTx/>
              <a:buChar char=" "/>
            </a:pPr>
            <a:r>
              <a:rPr lang="en-US" dirty="0">
                <a:solidFill>
                  <a:srgbClr val="FF0000"/>
                </a:solidFill>
                <a:latin typeface="Trebuchet MS" charset="0"/>
              </a:rPr>
              <a:t>mod</a:t>
            </a:r>
            <a:r>
              <a:rPr lang="en-US" dirty="0"/>
              <a:t>	modulo (remainder)</a:t>
            </a:r>
          </a:p>
        </p:txBody>
      </p:sp>
    </p:spTree>
    <p:extLst>
      <p:ext uri="{BB962C8B-B14F-4D97-AF65-F5344CB8AC3E}">
        <p14:creationId xmlns:p14="http://schemas.microsoft.com/office/powerpoint/2010/main" val="17961456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Equality tests</a:t>
            </a:r>
          </a:p>
        </p:txBody>
      </p:sp>
      <p:sp>
        <p:nvSpPr>
          <p:cNvPr id="30723" name="Rectangle 3"/>
          <p:cNvSpPr>
            <a:spLocks noGrp="1" noChangeArrowheads="1"/>
          </p:cNvSpPr>
          <p:nvPr>
            <p:ph type="body" idx="1"/>
          </p:nvPr>
        </p:nvSpPr>
        <p:spPr/>
        <p:txBody>
          <a:bodyPr>
            <a:normAutofit/>
          </a:bodyPr>
          <a:lstStyle/>
          <a:p>
            <a:pPr marL="0" indent="0">
              <a:buNone/>
            </a:pPr>
            <a:r>
              <a:rPr lang="en-US" dirty="0">
                <a:solidFill>
                  <a:srgbClr val="FF0000"/>
                </a:solidFill>
                <a:latin typeface="Trebuchet MS" charset="0"/>
              </a:rPr>
              <a:t>=</a:t>
            </a:r>
            <a:r>
              <a:rPr lang="en-US" dirty="0">
                <a:solidFill>
                  <a:schemeClr val="accent2"/>
                </a:solidFill>
              </a:rPr>
              <a:t>	</a:t>
            </a:r>
            <a:r>
              <a:rPr lang="en-US" dirty="0"/>
              <a:t>means </a:t>
            </a:r>
            <a:r>
              <a:rPr lang="ja-JP" altLang="en-US">
                <a:latin typeface="Arial"/>
              </a:rPr>
              <a:t>“</a:t>
            </a:r>
            <a:r>
              <a:rPr lang="en-US" dirty="0"/>
              <a:t>equal to</a:t>
            </a:r>
            <a:r>
              <a:rPr lang="ja-JP" altLang="en-US">
                <a:latin typeface="Arial"/>
              </a:rPr>
              <a:t>”</a:t>
            </a:r>
            <a:r>
              <a:rPr lang="en-US" dirty="0"/>
              <a:t>	(Notice it</a:t>
            </a:r>
            <a:r>
              <a:rPr lang="ja-JP" altLang="en-US">
                <a:latin typeface="Arial"/>
              </a:rPr>
              <a:t>’</a:t>
            </a:r>
            <a:r>
              <a:rPr lang="en-US" dirty="0"/>
              <a:t>s </a:t>
            </a:r>
            <a:r>
              <a:rPr lang="en-US" i="1" dirty="0"/>
              <a:t>not</a:t>
            </a:r>
            <a:r>
              <a:rPr lang="en-US" dirty="0"/>
              <a:t> </a:t>
            </a:r>
            <a:r>
              <a:rPr lang="en-US" dirty="0">
                <a:solidFill>
                  <a:srgbClr val="FF0000"/>
                </a:solidFill>
              </a:rPr>
              <a:t> </a:t>
            </a:r>
            <a:r>
              <a:rPr lang="en-US" dirty="0">
                <a:solidFill>
                  <a:srgbClr val="FF0000"/>
                </a:solidFill>
                <a:latin typeface="Trebuchet MS" charset="0"/>
              </a:rPr>
              <a:t>==</a:t>
            </a:r>
            <a:r>
              <a:rPr lang="en-US" dirty="0">
                <a:solidFill>
                  <a:srgbClr val="FF0000"/>
                </a:solidFill>
              </a:rPr>
              <a:t>)</a:t>
            </a:r>
            <a:endParaRPr lang="en-US" dirty="0">
              <a:solidFill>
                <a:srgbClr val="FF0000"/>
              </a:solidFill>
              <a:latin typeface="Trebuchet MS" charset="0"/>
            </a:endParaRPr>
          </a:p>
          <a:p>
            <a:pPr marL="0" indent="0">
              <a:buNone/>
            </a:pPr>
            <a:r>
              <a:rPr lang="en-US" dirty="0">
                <a:solidFill>
                  <a:srgbClr val="FF0000"/>
                </a:solidFill>
                <a:latin typeface="Trebuchet MS" charset="0"/>
              </a:rPr>
              <a:t>!=</a:t>
            </a:r>
            <a:r>
              <a:rPr lang="en-US" dirty="0"/>
              <a:t>	means </a:t>
            </a:r>
            <a:r>
              <a:rPr lang="ja-JP" altLang="en-US">
                <a:latin typeface="Arial"/>
              </a:rPr>
              <a:t>“</a:t>
            </a:r>
            <a:r>
              <a:rPr lang="en-US" dirty="0"/>
              <a:t>not equal to</a:t>
            </a:r>
            <a:r>
              <a:rPr lang="ja-JP" altLang="en-US">
                <a:latin typeface="Arial"/>
              </a:rPr>
              <a:t>”</a:t>
            </a:r>
            <a:endParaRPr lang="en-US" dirty="0"/>
          </a:p>
          <a:p>
            <a:pPr marL="0" indent="0">
              <a:buNone/>
            </a:pPr>
            <a:r>
              <a:rPr lang="en-US" dirty="0"/>
              <a:t>But it</a:t>
            </a:r>
            <a:r>
              <a:rPr lang="ja-JP" altLang="en-US">
                <a:latin typeface="Arial"/>
              </a:rPr>
              <a:t>’</a:t>
            </a:r>
            <a:r>
              <a:rPr lang="en-US" dirty="0"/>
              <a:t>s not that simple!</a:t>
            </a:r>
          </a:p>
          <a:p>
            <a:pPr marL="282575" lvl="1" indent="0">
              <a:buNone/>
            </a:pPr>
            <a:r>
              <a:rPr lang="en-US" i="1" dirty="0">
                <a:solidFill>
                  <a:srgbClr val="FF0000"/>
                </a:solidFill>
              </a:rPr>
              <a:t>value</a:t>
            </a:r>
            <a:r>
              <a:rPr lang="en-US" dirty="0">
                <a:solidFill>
                  <a:srgbClr val="FF0000"/>
                </a:solidFill>
              </a:rPr>
              <a:t> </a:t>
            </a:r>
            <a:r>
              <a:rPr lang="en-US" dirty="0">
                <a:solidFill>
                  <a:srgbClr val="FF0000"/>
                </a:solidFill>
                <a:latin typeface="Trebuchet MS" charset="0"/>
              </a:rPr>
              <a:t>=</a:t>
            </a:r>
            <a:r>
              <a:rPr lang="en-US" dirty="0">
                <a:solidFill>
                  <a:srgbClr val="FF0000"/>
                </a:solidFill>
              </a:rPr>
              <a:t> </a:t>
            </a:r>
            <a:r>
              <a:rPr lang="en-US" i="1" dirty="0">
                <a:solidFill>
                  <a:srgbClr val="FF0000"/>
                </a:solidFill>
              </a:rPr>
              <a:t>node-set  </a:t>
            </a:r>
            <a:r>
              <a:rPr lang="en-US" dirty="0"/>
              <a:t>will be true if the</a:t>
            </a:r>
            <a:r>
              <a:rPr lang="en-US" dirty="0">
                <a:solidFill>
                  <a:schemeClr val="accent2"/>
                </a:solidFill>
              </a:rPr>
              <a:t> </a:t>
            </a:r>
            <a:r>
              <a:rPr lang="en-US" i="1" dirty="0">
                <a:solidFill>
                  <a:srgbClr val="FF0000"/>
                </a:solidFill>
              </a:rPr>
              <a:t>node-set</a:t>
            </a:r>
            <a:r>
              <a:rPr lang="en-US" i="1" dirty="0">
                <a:solidFill>
                  <a:srgbClr val="FFFF7F"/>
                </a:solidFill>
              </a:rPr>
              <a:t> </a:t>
            </a:r>
            <a:r>
              <a:rPr lang="en-US" i="1" dirty="0"/>
              <a:t>contains any node</a:t>
            </a:r>
            <a:r>
              <a:rPr lang="en-US" dirty="0"/>
              <a:t> with a value that matches</a:t>
            </a:r>
            <a:r>
              <a:rPr lang="en-US" dirty="0">
                <a:solidFill>
                  <a:schemeClr val="accent2"/>
                </a:solidFill>
              </a:rPr>
              <a:t> </a:t>
            </a:r>
            <a:r>
              <a:rPr lang="en-US" i="1" dirty="0">
                <a:solidFill>
                  <a:srgbClr val="FF0000"/>
                </a:solidFill>
              </a:rPr>
              <a:t>value</a:t>
            </a:r>
            <a:r>
              <a:rPr lang="en-US" dirty="0">
                <a:solidFill>
                  <a:srgbClr val="FF0000"/>
                </a:solidFill>
              </a:rPr>
              <a:t> </a:t>
            </a:r>
          </a:p>
          <a:p>
            <a:pPr marL="282575" lvl="1" indent="0">
              <a:buNone/>
            </a:pPr>
            <a:r>
              <a:rPr lang="en-US" i="1" dirty="0">
                <a:solidFill>
                  <a:srgbClr val="FF0000"/>
                </a:solidFill>
              </a:rPr>
              <a:t>value</a:t>
            </a:r>
            <a:r>
              <a:rPr lang="en-US" dirty="0">
                <a:solidFill>
                  <a:srgbClr val="FF0000"/>
                </a:solidFill>
              </a:rPr>
              <a:t> !</a:t>
            </a:r>
            <a:r>
              <a:rPr lang="en-US" dirty="0">
                <a:solidFill>
                  <a:srgbClr val="FF0000"/>
                </a:solidFill>
                <a:latin typeface="Trebuchet MS" charset="0"/>
              </a:rPr>
              <a:t>=</a:t>
            </a:r>
            <a:r>
              <a:rPr lang="en-US" dirty="0">
                <a:solidFill>
                  <a:srgbClr val="FF0000"/>
                </a:solidFill>
              </a:rPr>
              <a:t> </a:t>
            </a:r>
            <a:r>
              <a:rPr lang="en-US" i="1" dirty="0">
                <a:solidFill>
                  <a:srgbClr val="FF0000"/>
                </a:solidFill>
              </a:rPr>
              <a:t>node-set  </a:t>
            </a:r>
            <a:r>
              <a:rPr lang="en-US" dirty="0"/>
              <a:t>will be true if the </a:t>
            </a:r>
            <a:r>
              <a:rPr lang="en-US" i="1" dirty="0">
                <a:solidFill>
                  <a:srgbClr val="FF0000"/>
                </a:solidFill>
              </a:rPr>
              <a:t>node-set </a:t>
            </a:r>
            <a:r>
              <a:rPr lang="en-US" i="1" dirty="0"/>
              <a:t>contains any node</a:t>
            </a:r>
            <a:r>
              <a:rPr lang="en-US" dirty="0"/>
              <a:t> with a value that does </a:t>
            </a:r>
            <a:r>
              <a:rPr lang="en-US" i="1" dirty="0"/>
              <a:t>not</a:t>
            </a:r>
            <a:r>
              <a:rPr lang="en-US" dirty="0"/>
              <a:t> match</a:t>
            </a:r>
            <a:r>
              <a:rPr lang="en-US" dirty="0">
                <a:solidFill>
                  <a:schemeClr val="accent2"/>
                </a:solidFill>
              </a:rPr>
              <a:t> </a:t>
            </a:r>
            <a:r>
              <a:rPr lang="en-US" i="1" dirty="0">
                <a:solidFill>
                  <a:srgbClr val="FF0000"/>
                </a:solidFill>
              </a:rPr>
              <a:t>value</a:t>
            </a:r>
            <a:r>
              <a:rPr lang="en-US" dirty="0">
                <a:solidFill>
                  <a:schemeClr val="accent2"/>
                </a:solidFill>
              </a:rPr>
              <a:t> </a:t>
            </a:r>
          </a:p>
          <a:p>
            <a:pPr marL="0" indent="0">
              <a:buNone/>
            </a:pPr>
            <a:r>
              <a:rPr lang="en-US" dirty="0"/>
              <a:t>Hence,</a:t>
            </a:r>
          </a:p>
          <a:p>
            <a:pPr marL="282575" lvl="1" indent="0">
              <a:buNone/>
            </a:pPr>
            <a:r>
              <a:rPr lang="en-US" i="1" dirty="0">
                <a:solidFill>
                  <a:srgbClr val="FF0000"/>
                </a:solidFill>
              </a:rPr>
              <a:t>value</a:t>
            </a:r>
            <a:r>
              <a:rPr lang="en-US" dirty="0">
                <a:solidFill>
                  <a:srgbClr val="FF0000"/>
                </a:solidFill>
              </a:rPr>
              <a:t> </a:t>
            </a:r>
            <a:r>
              <a:rPr lang="en-US" dirty="0">
                <a:solidFill>
                  <a:srgbClr val="FF0000"/>
                </a:solidFill>
                <a:latin typeface="Trebuchet MS" charset="0"/>
              </a:rPr>
              <a:t>=</a:t>
            </a:r>
            <a:r>
              <a:rPr lang="en-US" dirty="0">
                <a:solidFill>
                  <a:srgbClr val="FF0000"/>
                </a:solidFill>
              </a:rPr>
              <a:t> </a:t>
            </a:r>
            <a:r>
              <a:rPr lang="en-US" i="1" dirty="0">
                <a:solidFill>
                  <a:srgbClr val="FF0000"/>
                </a:solidFill>
              </a:rPr>
              <a:t>node-set  </a:t>
            </a:r>
            <a:r>
              <a:rPr lang="en-US" dirty="0"/>
              <a:t>and </a:t>
            </a:r>
            <a:r>
              <a:rPr lang="en-US" dirty="0">
                <a:solidFill>
                  <a:schemeClr val="accent2"/>
                </a:solidFill>
              </a:rPr>
              <a:t> </a:t>
            </a:r>
            <a:r>
              <a:rPr lang="en-US" i="1" dirty="0">
                <a:solidFill>
                  <a:srgbClr val="FF0000"/>
                </a:solidFill>
              </a:rPr>
              <a:t>value</a:t>
            </a:r>
            <a:r>
              <a:rPr lang="en-US" dirty="0">
                <a:solidFill>
                  <a:srgbClr val="FF0000"/>
                </a:solidFill>
              </a:rPr>
              <a:t> !</a:t>
            </a:r>
            <a:r>
              <a:rPr lang="en-US" dirty="0">
                <a:solidFill>
                  <a:srgbClr val="FF0000"/>
                </a:solidFill>
                <a:latin typeface="Trebuchet MS" charset="0"/>
              </a:rPr>
              <a:t>=</a:t>
            </a:r>
            <a:r>
              <a:rPr lang="en-US" dirty="0">
                <a:solidFill>
                  <a:srgbClr val="FF0000"/>
                </a:solidFill>
              </a:rPr>
              <a:t> </a:t>
            </a:r>
            <a:r>
              <a:rPr lang="en-US" i="1" dirty="0">
                <a:solidFill>
                  <a:srgbClr val="FF0000"/>
                </a:solidFill>
              </a:rPr>
              <a:t>node-set  </a:t>
            </a:r>
            <a:r>
              <a:rPr lang="en-US" dirty="0"/>
              <a:t>may both be true at the same time!</a:t>
            </a:r>
          </a:p>
        </p:txBody>
      </p:sp>
    </p:spTree>
    <p:extLst>
      <p:ext uri="{BB962C8B-B14F-4D97-AF65-F5344CB8AC3E}">
        <p14:creationId xmlns:p14="http://schemas.microsoft.com/office/powerpoint/2010/main" val="2301712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Other boolean operators</a:t>
            </a:r>
          </a:p>
        </p:txBody>
      </p:sp>
      <p:sp>
        <p:nvSpPr>
          <p:cNvPr id="19459" name="Rectangle 3"/>
          <p:cNvSpPr>
            <a:spLocks noGrp="1" noChangeArrowheads="1"/>
          </p:cNvSpPr>
          <p:nvPr>
            <p:ph type="body" idx="1"/>
          </p:nvPr>
        </p:nvSpPr>
        <p:spPr>
          <a:xfrm>
            <a:off x="434234" y="1578558"/>
            <a:ext cx="11323529" cy="4648200"/>
          </a:xfrm>
        </p:spPr>
        <p:txBody>
          <a:bodyPr/>
          <a:lstStyle/>
          <a:p>
            <a:pPr marL="0" indent="0">
              <a:buNone/>
            </a:pPr>
            <a:r>
              <a:rPr lang="en-US" sz="2000" dirty="0">
                <a:solidFill>
                  <a:srgbClr val="FF0000"/>
                </a:solidFill>
                <a:latin typeface="Trebuchet MS" charset="0"/>
              </a:rPr>
              <a:t>and</a:t>
            </a:r>
            <a:r>
              <a:rPr lang="en-US" sz="2000" dirty="0">
                <a:solidFill>
                  <a:schemeClr val="accent2"/>
                </a:solidFill>
              </a:rPr>
              <a:t>	</a:t>
            </a:r>
            <a:r>
              <a:rPr lang="en-US" sz="2000" dirty="0"/>
              <a:t>	(infix operator)</a:t>
            </a:r>
          </a:p>
          <a:p>
            <a:pPr marL="0" indent="0">
              <a:buNone/>
            </a:pPr>
            <a:r>
              <a:rPr lang="en-US" sz="2000" dirty="0">
                <a:solidFill>
                  <a:srgbClr val="FF0000"/>
                </a:solidFill>
                <a:latin typeface="Trebuchet MS" charset="0"/>
              </a:rPr>
              <a:t>or</a:t>
            </a:r>
            <a:r>
              <a:rPr lang="en-US" sz="2000" dirty="0">
                <a:solidFill>
                  <a:schemeClr val="accent2"/>
                </a:solidFill>
              </a:rPr>
              <a:t>	</a:t>
            </a:r>
            <a:r>
              <a:rPr lang="en-US" sz="2000" dirty="0"/>
              <a:t>	(infix operator)</a:t>
            </a:r>
          </a:p>
          <a:p>
            <a:pPr marL="282575" lvl="1" indent="0">
              <a:buNone/>
            </a:pPr>
            <a:r>
              <a:rPr lang="en-US" sz="1800" dirty="0"/>
              <a:t>	Example</a:t>
            </a:r>
            <a:r>
              <a:rPr lang="en-US" sz="1800" dirty="0">
                <a:solidFill>
                  <a:srgbClr val="FF0000"/>
                </a:solidFill>
              </a:rPr>
              <a:t>: </a:t>
            </a:r>
            <a:r>
              <a:rPr lang="en-US" sz="1800" dirty="0">
                <a:solidFill>
                  <a:srgbClr val="FF0000"/>
                </a:solidFill>
                <a:latin typeface="Trebuchet MS" charset="0"/>
              </a:rPr>
              <a:t>count = 0 or count = 1</a:t>
            </a:r>
          </a:p>
          <a:p>
            <a:pPr marL="0" indent="0">
              <a:buNone/>
            </a:pPr>
            <a:r>
              <a:rPr lang="en-US" sz="2000" dirty="0">
                <a:solidFill>
                  <a:srgbClr val="FF0000"/>
                </a:solidFill>
                <a:latin typeface="Trebuchet MS" charset="0"/>
              </a:rPr>
              <a:t>not()</a:t>
            </a:r>
            <a:r>
              <a:rPr lang="en-US" sz="2000" dirty="0">
                <a:solidFill>
                  <a:srgbClr val="FFFF7F"/>
                </a:solidFill>
                <a:latin typeface="Trebuchet MS" charset="0"/>
              </a:rPr>
              <a:t>	</a:t>
            </a:r>
            <a:r>
              <a:rPr lang="en-US" sz="2000" dirty="0"/>
              <a:t>(function)</a:t>
            </a:r>
            <a:br>
              <a:rPr lang="en-US" sz="2000" dirty="0"/>
            </a:br>
            <a:endParaRPr lang="en-US" sz="2000" dirty="0">
              <a:solidFill>
                <a:srgbClr val="FFFF7F"/>
              </a:solidFill>
              <a:latin typeface="Trebuchet MS" charset="0"/>
            </a:endParaRPr>
          </a:p>
          <a:p>
            <a:pPr marL="0" indent="0">
              <a:buNone/>
            </a:pPr>
            <a:r>
              <a:rPr lang="en-US" sz="2000" dirty="0"/>
              <a:t>The following are used for </a:t>
            </a:r>
            <a:r>
              <a:rPr lang="en-US" sz="2000" i="1" dirty="0"/>
              <a:t>numerical</a:t>
            </a:r>
            <a:r>
              <a:rPr lang="en-US" sz="2000" dirty="0"/>
              <a:t> comparisons only:</a:t>
            </a:r>
          </a:p>
          <a:p>
            <a:pPr marL="0" indent="0">
              <a:buNone/>
            </a:pPr>
            <a:r>
              <a:rPr lang="en-US" sz="2000" dirty="0">
                <a:solidFill>
                  <a:srgbClr val="FF0000"/>
                </a:solidFill>
                <a:latin typeface="Trebuchet MS" charset="0"/>
              </a:rPr>
              <a:t>&lt;</a:t>
            </a:r>
            <a:r>
              <a:rPr lang="en-US" sz="2000" dirty="0">
                <a:solidFill>
                  <a:schemeClr val="accent2"/>
                </a:solidFill>
                <a:latin typeface="Trebuchet MS" charset="0"/>
              </a:rPr>
              <a:t>	</a:t>
            </a:r>
            <a:r>
              <a:rPr lang="en-US" sz="2000" dirty="0">
                <a:solidFill>
                  <a:srgbClr val="FFFF7F"/>
                </a:solidFill>
                <a:latin typeface="Trebuchet MS" charset="0"/>
              </a:rPr>
              <a:t>  </a:t>
            </a:r>
            <a:r>
              <a:rPr lang="ja-JP" altLang="en-US" sz="2000">
                <a:latin typeface="Arial"/>
              </a:rPr>
              <a:t>“</a:t>
            </a:r>
            <a:r>
              <a:rPr lang="en-US" sz="2000" dirty="0"/>
              <a:t>less than</a:t>
            </a:r>
            <a:r>
              <a:rPr lang="ja-JP" altLang="en-US" sz="2000">
                <a:latin typeface="Arial"/>
              </a:rPr>
              <a:t>”</a:t>
            </a:r>
            <a:r>
              <a:rPr lang="en-US" sz="2000" dirty="0"/>
              <a:t>		Some places may require </a:t>
            </a:r>
            <a:r>
              <a:rPr lang="en-US" sz="2000" dirty="0">
                <a:solidFill>
                  <a:srgbClr val="FF0000"/>
                </a:solidFill>
                <a:latin typeface="Trebuchet MS" charset="0"/>
              </a:rPr>
              <a:t>&amp;</a:t>
            </a:r>
            <a:r>
              <a:rPr lang="en-US" sz="2000" dirty="0" err="1">
                <a:solidFill>
                  <a:srgbClr val="FF0000"/>
                </a:solidFill>
                <a:latin typeface="Trebuchet MS" charset="0"/>
              </a:rPr>
              <a:t>lt</a:t>
            </a:r>
            <a:r>
              <a:rPr lang="en-US" sz="2000" dirty="0">
                <a:solidFill>
                  <a:srgbClr val="FF0000"/>
                </a:solidFill>
                <a:latin typeface="Trebuchet MS" charset="0"/>
              </a:rPr>
              <a:t>;</a:t>
            </a:r>
          </a:p>
          <a:p>
            <a:pPr marL="0" indent="0">
              <a:buNone/>
            </a:pPr>
            <a:r>
              <a:rPr lang="en-US" sz="2000" dirty="0">
                <a:solidFill>
                  <a:srgbClr val="FF0000"/>
                </a:solidFill>
                <a:latin typeface="Trebuchet MS" charset="0"/>
              </a:rPr>
              <a:t>&lt;=</a:t>
            </a:r>
            <a:r>
              <a:rPr lang="en-US" sz="2000" dirty="0">
                <a:solidFill>
                  <a:srgbClr val="FFFF7F"/>
                </a:solidFill>
                <a:latin typeface="Trebuchet MS" charset="0"/>
              </a:rPr>
              <a:t>	  </a:t>
            </a:r>
            <a:r>
              <a:rPr lang="ja-JP" altLang="en-US" sz="2000">
                <a:latin typeface="Arial"/>
              </a:rPr>
              <a:t>“</a:t>
            </a:r>
            <a:r>
              <a:rPr lang="en-US" sz="2000" dirty="0"/>
              <a:t>less than		Some places may require </a:t>
            </a:r>
            <a:r>
              <a:rPr lang="en-US" sz="2000" dirty="0">
                <a:solidFill>
                  <a:srgbClr val="FF0000"/>
                </a:solidFill>
                <a:latin typeface="Trebuchet MS" charset="0"/>
              </a:rPr>
              <a:t>&amp;</a:t>
            </a:r>
            <a:r>
              <a:rPr lang="en-US" sz="2000" dirty="0" err="1">
                <a:solidFill>
                  <a:srgbClr val="FF0000"/>
                </a:solidFill>
                <a:latin typeface="Trebuchet MS" charset="0"/>
              </a:rPr>
              <a:t>lt</a:t>
            </a:r>
            <a:r>
              <a:rPr lang="en-US" sz="2000" dirty="0">
                <a:solidFill>
                  <a:srgbClr val="FF0000"/>
                </a:solidFill>
                <a:latin typeface="Trebuchet MS" charset="0"/>
              </a:rPr>
              <a:t>;=</a:t>
            </a:r>
            <a:br>
              <a:rPr lang="en-US" sz="2000" dirty="0">
                <a:solidFill>
                  <a:srgbClr val="FFFF7F"/>
                </a:solidFill>
                <a:latin typeface="Trebuchet MS" charset="0"/>
              </a:rPr>
            </a:br>
            <a:r>
              <a:rPr lang="en-US" sz="2000" dirty="0">
                <a:solidFill>
                  <a:srgbClr val="FFFF7F"/>
                </a:solidFill>
                <a:latin typeface="Trebuchet MS" charset="0"/>
              </a:rPr>
              <a:t>     	   </a:t>
            </a:r>
            <a:r>
              <a:rPr lang="en-US" sz="2000" dirty="0"/>
              <a:t>or equal to</a:t>
            </a:r>
            <a:r>
              <a:rPr lang="ja-JP" altLang="en-US" sz="2000">
                <a:latin typeface="Arial"/>
              </a:rPr>
              <a:t>”</a:t>
            </a:r>
            <a:endParaRPr lang="en-US" sz="2000" dirty="0"/>
          </a:p>
          <a:p>
            <a:pPr marL="0" indent="0">
              <a:buNone/>
            </a:pPr>
            <a:r>
              <a:rPr lang="en-US" sz="2000" dirty="0">
                <a:solidFill>
                  <a:srgbClr val="FF0000"/>
                </a:solidFill>
                <a:latin typeface="Trebuchet MS" charset="0"/>
              </a:rPr>
              <a:t>&gt;</a:t>
            </a:r>
            <a:r>
              <a:rPr lang="en-US" sz="2000" dirty="0">
                <a:solidFill>
                  <a:srgbClr val="FFFF7F"/>
                </a:solidFill>
                <a:latin typeface="Trebuchet MS" charset="0"/>
              </a:rPr>
              <a:t>	  </a:t>
            </a:r>
            <a:r>
              <a:rPr lang="ja-JP" altLang="en-US" sz="2000">
                <a:latin typeface="Arial"/>
              </a:rPr>
              <a:t>“</a:t>
            </a:r>
            <a:r>
              <a:rPr lang="en-US" sz="2000" dirty="0"/>
              <a:t>greater than</a:t>
            </a:r>
            <a:r>
              <a:rPr lang="ja-JP" altLang="en-US" sz="2000">
                <a:latin typeface="Arial"/>
              </a:rPr>
              <a:t>”</a:t>
            </a:r>
            <a:r>
              <a:rPr lang="en-US" sz="2000" dirty="0"/>
              <a:t>	Some places may require </a:t>
            </a:r>
            <a:r>
              <a:rPr lang="en-US" sz="2000" dirty="0">
                <a:solidFill>
                  <a:srgbClr val="FF0000"/>
                </a:solidFill>
                <a:latin typeface="Trebuchet MS" charset="0"/>
              </a:rPr>
              <a:t>&amp;</a:t>
            </a:r>
            <a:r>
              <a:rPr lang="en-US" sz="2000" dirty="0" err="1">
                <a:solidFill>
                  <a:srgbClr val="FF0000"/>
                </a:solidFill>
                <a:latin typeface="Trebuchet MS" charset="0"/>
              </a:rPr>
              <a:t>gt</a:t>
            </a:r>
            <a:r>
              <a:rPr lang="en-US" sz="2000" dirty="0">
                <a:solidFill>
                  <a:srgbClr val="FF0000"/>
                </a:solidFill>
                <a:latin typeface="Trebuchet MS" charset="0"/>
              </a:rPr>
              <a:t>;</a:t>
            </a:r>
          </a:p>
          <a:p>
            <a:pPr marL="0" indent="0">
              <a:buNone/>
            </a:pPr>
            <a:r>
              <a:rPr lang="en-US" sz="2000" dirty="0">
                <a:solidFill>
                  <a:srgbClr val="FF0000"/>
                </a:solidFill>
                <a:latin typeface="Trebuchet MS" charset="0"/>
              </a:rPr>
              <a:t>&gt;=</a:t>
            </a:r>
            <a:r>
              <a:rPr lang="en-US" sz="2000" dirty="0">
                <a:solidFill>
                  <a:schemeClr val="accent2"/>
                </a:solidFill>
                <a:latin typeface="Trebuchet MS" charset="0"/>
              </a:rPr>
              <a:t>	</a:t>
            </a:r>
            <a:r>
              <a:rPr lang="en-US" sz="2000" dirty="0">
                <a:solidFill>
                  <a:srgbClr val="FFFF7F"/>
                </a:solidFill>
                <a:latin typeface="Trebuchet MS" charset="0"/>
              </a:rPr>
              <a:t>  </a:t>
            </a:r>
            <a:r>
              <a:rPr lang="ja-JP" altLang="en-US" sz="2000">
                <a:latin typeface="Arial"/>
              </a:rPr>
              <a:t>“</a:t>
            </a:r>
            <a:r>
              <a:rPr lang="en-US" sz="2000" dirty="0"/>
              <a:t>greater than		Some places may require </a:t>
            </a:r>
            <a:r>
              <a:rPr lang="en-US" sz="2000" dirty="0">
                <a:solidFill>
                  <a:srgbClr val="FF0000"/>
                </a:solidFill>
                <a:latin typeface="Trebuchet MS" charset="0"/>
              </a:rPr>
              <a:t>&amp;</a:t>
            </a:r>
            <a:r>
              <a:rPr lang="en-US" sz="2000" dirty="0" err="1">
                <a:solidFill>
                  <a:srgbClr val="FF0000"/>
                </a:solidFill>
                <a:latin typeface="Trebuchet MS" charset="0"/>
              </a:rPr>
              <a:t>gt</a:t>
            </a:r>
            <a:r>
              <a:rPr lang="en-US" sz="2000" dirty="0">
                <a:solidFill>
                  <a:srgbClr val="FF0000"/>
                </a:solidFill>
                <a:latin typeface="Trebuchet MS" charset="0"/>
              </a:rPr>
              <a:t>;=</a:t>
            </a:r>
            <a:br>
              <a:rPr lang="en-US" sz="2000" dirty="0">
                <a:solidFill>
                  <a:srgbClr val="FF0000"/>
                </a:solidFill>
                <a:latin typeface="Trebuchet MS" charset="0"/>
              </a:rPr>
            </a:br>
            <a:r>
              <a:rPr lang="en-US" sz="2000" dirty="0">
                <a:solidFill>
                  <a:schemeClr val="accent2"/>
                </a:solidFill>
                <a:latin typeface="Trebuchet MS" charset="0"/>
              </a:rPr>
              <a:t>     </a:t>
            </a:r>
            <a:r>
              <a:rPr lang="en-US" sz="2000" dirty="0">
                <a:solidFill>
                  <a:srgbClr val="FFFF7F"/>
                </a:solidFill>
                <a:latin typeface="Trebuchet MS" charset="0"/>
              </a:rPr>
              <a:t>	   </a:t>
            </a:r>
            <a:r>
              <a:rPr lang="en-US" sz="2000" dirty="0"/>
              <a:t>or equal to</a:t>
            </a:r>
            <a:r>
              <a:rPr lang="ja-JP" altLang="en-US" sz="2000">
                <a:latin typeface="Arial"/>
              </a:rPr>
              <a:t>”</a:t>
            </a:r>
            <a:endParaRPr lang="en-US" sz="2000" dirty="0"/>
          </a:p>
        </p:txBody>
      </p:sp>
    </p:spTree>
    <p:extLst>
      <p:ext uri="{BB962C8B-B14F-4D97-AF65-F5344CB8AC3E}">
        <p14:creationId xmlns:p14="http://schemas.microsoft.com/office/powerpoint/2010/main" val="20261215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(Some) XPath functions</a:t>
            </a:r>
          </a:p>
        </p:txBody>
      </p:sp>
      <p:sp>
        <p:nvSpPr>
          <p:cNvPr id="18435" name="Rectangle 3"/>
          <p:cNvSpPr>
            <a:spLocks noGrp="1" noChangeArrowheads="1"/>
          </p:cNvSpPr>
          <p:nvPr>
            <p:ph type="body" idx="1"/>
          </p:nvPr>
        </p:nvSpPr>
        <p:spPr>
          <a:xfrm>
            <a:off x="434235" y="1676400"/>
            <a:ext cx="11323529" cy="5181600"/>
          </a:xfrm>
        </p:spPr>
        <p:txBody>
          <a:bodyPr>
            <a:normAutofit/>
          </a:bodyPr>
          <a:lstStyle/>
          <a:p>
            <a:r>
              <a:rPr lang="en-US" dirty="0"/>
              <a:t>XPath contains several functions on node sets, numbers, and strings</a:t>
            </a:r>
          </a:p>
          <a:p>
            <a:r>
              <a:rPr lang="en-US" dirty="0"/>
              <a:t>Here are a few of them:</a:t>
            </a:r>
            <a:endParaRPr lang="en-US" dirty="0">
              <a:solidFill>
                <a:srgbClr val="FFFF7F"/>
              </a:solidFill>
              <a:latin typeface="Trebuchet MS" charset="0"/>
            </a:endParaRPr>
          </a:p>
          <a:p>
            <a:pPr lvl="1"/>
            <a:r>
              <a:rPr lang="en-US" dirty="0">
                <a:solidFill>
                  <a:srgbClr val="FF0000"/>
                </a:solidFill>
                <a:latin typeface="Trebuchet MS" charset="0"/>
              </a:rPr>
              <a:t>text() </a:t>
            </a:r>
            <a:r>
              <a:rPr lang="en-US" dirty="0"/>
              <a:t>returns the text of the element</a:t>
            </a:r>
          </a:p>
          <a:p>
            <a:pPr lvl="2"/>
            <a:r>
              <a:rPr lang="en-US" dirty="0"/>
              <a:t>Example:</a:t>
            </a:r>
            <a:r>
              <a:rPr lang="en-US" dirty="0">
                <a:solidFill>
                  <a:schemeClr val="accent2"/>
                </a:solidFill>
              </a:rPr>
              <a:t> </a:t>
            </a:r>
            <a:r>
              <a:rPr lang="en-US" dirty="0">
                <a:solidFill>
                  <a:srgbClr val="FF0000"/>
                </a:solidFill>
                <a:latin typeface="Trebuchet MS" charset="0"/>
              </a:rPr>
              <a:t>//*[text()='Introduction'] </a:t>
            </a:r>
            <a:r>
              <a:rPr lang="en-US" dirty="0"/>
              <a:t>selects nodes whose leaf value is 'Introduction'</a:t>
            </a:r>
            <a:endParaRPr lang="en-US" dirty="0">
              <a:solidFill>
                <a:schemeClr val="accent2"/>
              </a:solidFill>
              <a:latin typeface="Trebuchet MS" charset="0"/>
            </a:endParaRPr>
          </a:p>
          <a:p>
            <a:pPr lvl="1"/>
            <a:r>
              <a:rPr lang="en-US" dirty="0">
                <a:solidFill>
                  <a:srgbClr val="FF0000"/>
                </a:solidFill>
                <a:latin typeface="Trebuchet MS" charset="0"/>
              </a:rPr>
              <a:t>count(</a:t>
            </a:r>
            <a:r>
              <a:rPr lang="en-US" i="1" dirty="0" err="1">
                <a:solidFill>
                  <a:srgbClr val="FF0000"/>
                </a:solidFill>
              </a:rPr>
              <a:t>elem</a:t>
            </a:r>
            <a:r>
              <a:rPr lang="en-US" dirty="0">
                <a:solidFill>
                  <a:srgbClr val="FF0000"/>
                </a:solidFill>
                <a:latin typeface="Trebuchet MS" charset="0"/>
              </a:rPr>
              <a:t>)</a:t>
            </a:r>
            <a:r>
              <a:rPr lang="en-US" dirty="0">
                <a:solidFill>
                  <a:srgbClr val="FF0000"/>
                </a:solidFill>
              </a:rPr>
              <a:t> </a:t>
            </a:r>
            <a:r>
              <a:rPr lang="en-US" dirty="0"/>
              <a:t>counts the number of selected elements</a:t>
            </a:r>
          </a:p>
          <a:p>
            <a:pPr lvl="2"/>
            <a:r>
              <a:rPr lang="en-US" dirty="0"/>
              <a:t>Example: </a:t>
            </a:r>
            <a:r>
              <a:rPr lang="en-US" dirty="0">
                <a:solidFill>
                  <a:srgbClr val="FF0000"/>
                </a:solidFill>
                <a:latin typeface="Trebuchet MS" charset="0"/>
              </a:rPr>
              <a:t>//chapter[count(section)=1]</a:t>
            </a:r>
            <a:r>
              <a:rPr lang="en-US" dirty="0">
                <a:solidFill>
                  <a:srgbClr val="FF0000"/>
                </a:solidFill>
              </a:rPr>
              <a:t> </a:t>
            </a:r>
            <a:r>
              <a:rPr lang="en-US" dirty="0"/>
              <a:t>selects </a:t>
            </a:r>
            <a:r>
              <a:rPr lang="en-US" dirty="0">
                <a:solidFill>
                  <a:srgbClr val="FF0000"/>
                </a:solidFill>
                <a:latin typeface="Trebuchet MS" charset="0"/>
              </a:rPr>
              <a:t>chapter</a:t>
            </a:r>
            <a:r>
              <a:rPr lang="en-US" dirty="0"/>
              <a:t>s with exactly two </a:t>
            </a:r>
            <a:r>
              <a:rPr lang="en-US" dirty="0">
                <a:solidFill>
                  <a:srgbClr val="FF0000"/>
                </a:solidFill>
                <a:latin typeface="Trebuchet MS" charset="0"/>
              </a:rPr>
              <a:t>section</a:t>
            </a:r>
            <a:r>
              <a:rPr lang="en-US" dirty="0"/>
              <a:t> children</a:t>
            </a:r>
          </a:p>
          <a:p>
            <a:pPr lvl="1"/>
            <a:r>
              <a:rPr lang="en-US" dirty="0">
                <a:solidFill>
                  <a:srgbClr val="FF0000"/>
                </a:solidFill>
                <a:latin typeface="Trebuchet MS" charset="0"/>
              </a:rPr>
              <a:t>starts-with(</a:t>
            </a:r>
            <a:r>
              <a:rPr lang="en-US" i="1" dirty="0">
                <a:solidFill>
                  <a:srgbClr val="FF0000"/>
                </a:solidFill>
              </a:rPr>
              <a:t>arg1</a:t>
            </a:r>
            <a:r>
              <a:rPr lang="en-US" dirty="0">
                <a:solidFill>
                  <a:srgbClr val="FF0000"/>
                </a:solidFill>
                <a:latin typeface="Trebuchet MS" charset="0"/>
              </a:rPr>
              <a:t>, </a:t>
            </a:r>
            <a:r>
              <a:rPr lang="en-US" i="1" dirty="0">
                <a:solidFill>
                  <a:srgbClr val="FF0000"/>
                </a:solidFill>
              </a:rPr>
              <a:t>arg2</a:t>
            </a:r>
            <a:r>
              <a:rPr lang="en-US" dirty="0">
                <a:solidFill>
                  <a:srgbClr val="FF0000"/>
                </a:solidFill>
                <a:latin typeface="Trebuchet MS" charset="0"/>
              </a:rPr>
              <a:t>) </a:t>
            </a:r>
            <a:r>
              <a:rPr lang="en-US" dirty="0"/>
              <a:t>tests if </a:t>
            </a:r>
            <a:r>
              <a:rPr lang="en-US" i="1" dirty="0">
                <a:solidFill>
                  <a:srgbClr val="FF0000"/>
                </a:solidFill>
              </a:rPr>
              <a:t>arg1</a:t>
            </a:r>
            <a:r>
              <a:rPr lang="en-US" dirty="0">
                <a:solidFill>
                  <a:schemeClr val="accent2"/>
                </a:solidFill>
              </a:rPr>
              <a:t> </a:t>
            </a:r>
            <a:r>
              <a:rPr lang="en-US" dirty="0"/>
              <a:t>starts with </a:t>
            </a:r>
            <a:r>
              <a:rPr lang="en-US" i="1" dirty="0">
                <a:solidFill>
                  <a:srgbClr val="FF0000"/>
                </a:solidFill>
              </a:rPr>
              <a:t>arg2</a:t>
            </a:r>
            <a:endParaRPr lang="en-US" dirty="0">
              <a:solidFill>
                <a:srgbClr val="FF0000"/>
              </a:solidFill>
            </a:endParaRPr>
          </a:p>
          <a:p>
            <a:pPr lvl="2"/>
            <a:r>
              <a:rPr lang="en-US" dirty="0"/>
              <a:t>Example: </a:t>
            </a:r>
            <a:r>
              <a:rPr lang="en-US" dirty="0">
                <a:solidFill>
                  <a:srgbClr val="FF0000"/>
                </a:solidFill>
                <a:latin typeface="Trebuchet MS" charset="0"/>
              </a:rPr>
              <a:t>//*[starts-with(name(), 'sec']</a:t>
            </a:r>
          </a:p>
          <a:p>
            <a:pPr lvl="1"/>
            <a:r>
              <a:rPr lang="en-US" dirty="0">
                <a:solidFill>
                  <a:srgbClr val="FF0000"/>
                </a:solidFill>
                <a:latin typeface="Trebuchet MS" charset="0"/>
              </a:rPr>
              <a:t>contains(</a:t>
            </a:r>
            <a:r>
              <a:rPr lang="en-US" i="1" dirty="0">
                <a:solidFill>
                  <a:srgbClr val="FF0000"/>
                </a:solidFill>
              </a:rPr>
              <a:t>arg1</a:t>
            </a:r>
            <a:r>
              <a:rPr lang="en-US" dirty="0">
                <a:solidFill>
                  <a:srgbClr val="FF0000"/>
                </a:solidFill>
                <a:latin typeface="Trebuchet MS" charset="0"/>
              </a:rPr>
              <a:t>, </a:t>
            </a:r>
            <a:r>
              <a:rPr lang="en-US" i="1" dirty="0">
                <a:solidFill>
                  <a:srgbClr val="FF0000"/>
                </a:solidFill>
              </a:rPr>
              <a:t>arg2</a:t>
            </a:r>
            <a:r>
              <a:rPr lang="en-US" dirty="0">
                <a:solidFill>
                  <a:srgbClr val="FF0000"/>
                </a:solidFill>
                <a:latin typeface="Trebuchet MS" charset="0"/>
              </a:rPr>
              <a:t>) </a:t>
            </a:r>
            <a:r>
              <a:rPr lang="en-US" dirty="0"/>
              <a:t>tests if </a:t>
            </a:r>
            <a:r>
              <a:rPr lang="en-US" i="1" dirty="0">
                <a:solidFill>
                  <a:srgbClr val="FF0000"/>
                </a:solidFill>
              </a:rPr>
              <a:t>arg1</a:t>
            </a:r>
            <a:r>
              <a:rPr lang="en-US" dirty="0">
                <a:solidFill>
                  <a:schemeClr val="accent2"/>
                </a:solidFill>
              </a:rPr>
              <a:t> </a:t>
            </a:r>
            <a:r>
              <a:rPr lang="en-US" dirty="0"/>
              <a:t>contains</a:t>
            </a:r>
            <a:r>
              <a:rPr lang="en-US" dirty="0">
                <a:solidFill>
                  <a:schemeClr val="accent2"/>
                </a:solidFill>
              </a:rPr>
              <a:t> </a:t>
            </a:r>
            <a:r>
              <a:rPr lang="en-US" i="1" dirty="0">
                <a:solidFill>
                  <a:srgbClr val="FF0000"/>
                </a:solidFill>
              </a:rPr>
              <a:t>arg2</a:t>
            </a:r>
            <a:endParaRPr lang="en-US" dirty="0">
              <a:solidFill>
                <a:srgbClr val="FF0000"/>
              </a:solidFill>
            </a:endParaRPr>
          </a:p>
          <a:p>
            <a:pPr lvl="2"/>
            <a:r>
              <a:rPr lang="en-US" dirty="0"/>
              <a:t>Example:</a:t>
            </a:r>
            <a:r>
              <a:rPr lang="en-US" dirty="0">
                <a:solidFill>
                  <a:schemeClr val="accent2"/>
                </a:solidFill>
              </a:rPr>
              <a:t> </a:t>
            </a:r>
            <a:r>
              <a:rPr lang="en-US" dirty="0">
                <a:solidFill>
                  <a:srgbClr val="FF0000"/>
                </a:solidFill>
                <a:latin typeface="Trebuchet MS" charset="0"/>
              </a:rPr>
              <a:t>//*[contains(name(), '</a:t>
            </a:r>
            <a:r>
              <a:rPr lang="en-US" dirty="0" err="1">
                <a:solidFill>
                  <a:srgbClr val="FF0000"/>
                </a:solidFill>
                <a:latin typeface="Trebuchet MS" charset="0"/>
              </a:rPr>
              <a:t>ect</a:t>
            </a:r>
            <a:r>
              <a:rPr lang="en-US" dirty="0">
                <a:solidFill>
                  <a:srgbClr val="FF0000"/>
                </a:solidFill>
                <a:latin typeface="Trebuchet MS" charset="0"/>
              </a:rPr>
              <a:t>']</a:t>
            </a:r>
          </a:p>
        </p:txBody>
      </p:sp>
    </p:spTree>
    <p:extLst>
      <p:ext uri="{BB962C8B-B14F-4D97-AF65-F5344CB8AC3E}">
        <p14:creationId xmlns:p14="http://schemas.microsoft.com/office/powerpoint/2010/main" val="36179137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302B89-1F28-C740-BEA1-C5B932234164}"/>
              </a:ext>
            </a:extLst>
          </p:cNvPr>
          <p:cNvSpPr>
            <a:spLocks noGrp="1"/>
          </p:cNvSpPr>
          <p:nvPr>
            <p:ph type="title"/>
          </p:nvPr>
        </p:nvSpPr>
        <p:spPr/>
        <p:txBody>
          <a:bodyPr/>
          <a:lstStyle/>
          <a:p>
            <a:r>
              <a:rPr lang="en-US" dirty="0"/>
              <a:t>Exercise</a:t>
            </a:r>
          </a:p>
        </p:txBody>
      </p:sp>
      <p:sp>
        <p:nvSpPr>
          <p:cNvPr id="3" name="Segnaposto contenuto 2">
            <a:extLst>
              <a:ext uri="{FF2B5EF4-FFF2-40B4-BE49-F238E27FC236}">
                <a16:creationId xmlns:a16="http://schemas.microsoft.com/office/drawing/2014/main" id="{29E64044-C3B7-7645-B725-E46654FB1772}"/>
              </a:ext>
            </a:extLst>
          </p:cNvPr>
          <p:cNvSpPr>
            <a:spLocks noGrp="1"/>
          </p:cNvSpPr>
          <p:nvPr>
            <p:ph idx="1"/>
          </p:nvPr>
        </p:nvSpPr>
        <p:spPr/>
        <p:txBody>
          <a:bodyPr/>
          <a:lstStyle/>
          <a:p>
            <a:r>
              <a:rPr lang="en-US" dirty="0"/>
              <a:t>Exercise session:</a:t>
            </a:r>
            <a:br>
              <a:rPr lang="en-US" dirty="0"/>
            </a:br>
            <a:br>
              <a:rPr lang="en-US" dirty="0"/>
            </a:br>
            <a:r>
              <a:rPr lang="en-US" dirty="0">
                <a:hlinkClick r:id="rId2"/>
              </a:rPr>
              <a:t>http://www.topswagcode.com/xpath/</a:t>
            </a:r>
            <a:endParaRPr lang="en-US" dirty="0"/>
          </a:p>
          <a:p>
            <a:endParaRPr lang="en-US" dirty="0"/>
          </a:p>
          <a:p>
            <a:r>
              <a:rPr lang="en-US" dirty="0"/>
              <a:t>Chrome: </a:t>
            </a:r>
            <a:r>
              <a:rPr lang="en-US" dirty="0" err="1"/>
              <a:t>javascript</a:t>
            </a:r>
            <a:r>
              <a:rPr lang="en-US" dirty="0"/>
              <a:t> console</a:t>
            </a:r>
          </a:p>
          <a:p>
            <a:pPr marL="0" indent="0">
              <a:buNone/>
            </a:pPr>
            <a:r>
              <a:rPr lang="en-US" dirty="0"/>
              <a:t>&gt; $x(“</a:t>
            </a:r>
            <a:r>
              <a:rPr lang="en-US" dirty="0" err="1"/>
              <a:t>xpath</a:t>
            </a:r>
            <a:r>
              <a:rPr lang="en-US" dirty="0"/>
              <a:t>-expression”)</a:t>
            </a:r>
            <a:endParaRPr lang="it-IT" dirty="0"/>
          </a:p>
        </p:txBody>
      </p:sp>
    </p:spTree>
    <p:extLst>
      <p:ext uri="{BB962C8B-B14F-4D97-AF65-F5344CB8AC3E}">
        <p14:creationId xmlns:p14="http://schemas.microsoft.com/office/powerpoint/2010/main" val="5332876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9AF7CF-604C-604B-93B9-3D42E29C073B}"/>
              </a:ext>
            </a:extLst>
          </p:cNvPr>
          <p:cNvSpPr>
            <a:spLocks noGrp="1"/>
          </p:cNvSpPr>
          <p:nvPr>
            <p:ph type="title"/>
          </p:nvPr>
        </p:nvSpPr>
        <p:spPr/>
        <p:txBody>
          <a:bodyPr/>
          <a:lstStyle/>
          <a:p>
            <a:r>
              <a:rPr lang="it-IT" dirty="0" err="1"/>
              <a:t>Exercise</a:t>
            </a:r>
            <a:endParaRPr lang="it-IT" dirty="0"/>
          </a:p>
        </p:txBody>
      </p:sp>
      <p:sp>
        <p:nvSpPr>
          <p:cNvPr id="3" name="Segnaposto contenuto 2">
            <a:extLst>
              <a:ext uri="{FF2B5EF4-FFF2-40B4-BE49-F238E27FC236}">
                <a16:creationId xmlns:a16="http://schemas.microsoft.com/office/drawing/2014/main" id="{17F4ECA1-2B9E-7E43-BDA8-1300919BEF21}"/>
              </a:ext>
            </a:extLst>
          </p:cNvPr>
          <p:cNvSpPr>
            <a:spLocks noGrp="1"/>
          </p:cNvSpPr>
          <p:nvPr>
            <p:ph idx="1"/>
          </p:nvPr>
        </p:nvSpPr>
        <p:spPr>
          <a:xfrm>
            <a:off x="1689100" y="1447800"/>
            <a:ext cx="8813800" cy="1562100"/>
          </a:xfrm>
        </p:spPr>
        <p:txBody>
          <a:bodyPr/>
          <a:lstStyle/>
          <a:p>
            <a:pPr marL="0" indent="0">
              <a:buNone/>
            </a:pPr>
            <a:r>
              <a:rPr lang="it-IT" dirty="0"/>
              <a:t>From </a:t>
            </a:r>
            <a:r>
              <a:rPr lang="it-IT" dirty="0" err="1"/>
              <a:t>this</a:t>
            </a:r>
            <a:r>
              <a:rPr lang="it-IT" dirty="0"/>
              <a:t> page:</a:t>
            </a:r>
            <a:r>
              <a:rPr lang="it-IT" sz="1100" dirty="0"/>
              <a:t> </a:t>
            </a:r>
            <a:r>
              <a:rPr lang="it-IT" sz="1100" dirty="0">
                <a:hlinkClick r:id="rId2"/>
              </a:rPr>
              <a:t>https://www.amazon.it/Hodzeed-Stoccaggio-Portaoggetti-Antiruggine-Alluminio/dp/B07KPFCDN3</a:t>
            </a:r>
            <a:r>
              <a:rPr lang="it-IT" sz="1100" dirty="0"/>
              <a:t> </a:t>
            </a:r>
            <a:endParaRPr lang="it-IT" dirty="0"/>
          </a:p>
        </p:txBody>
      </p:sp>
      <p:pic>
        <p:nvPicPr>
          <p:cNvPr id="7" name="Immagine 6">
            <a:extLst>
              <a:ext uri="{FF2B5EF4-FFF2-40B4-BE49-F238E27FC236}">
                <a16:creationId xmlns:a16="http://schemas.microsoft.com/office/drawing/2014/main" id="{98E207C4-DCAC-9643-8BD1-752257E312ED}"/>
              </a:ext>
            </a:extLst>
          </p:cNvPr>
          <p:cNvPicPr>
            <a:picLocks noChangeAspect="1"/>
          </p:cNvPicPr>
          <p:nvPr/>
        </p:nvPicPr>
        <p:blipFill>
          <a:blip r:embed="rId3"/>
          <a:stretch>
            <a:fillRect/>
          </a:stretch>
        </p:blipFill>
        <p:spPr>
          <a:xfrm>
            <a:off x="1689100" y="2228850"/>
            <a:ext cx="8275475" cy="4787900"/>
          </a:xfrm>
          <a:prstGeom prst="rect">
            <a:avLst/>
          </a:prstGeom>
        </p:spPr>
      </p:pic>
    </p:spTree>
    <p:extLst>
      <p:ext uri="{BB962C8B-B14F-4D97-AF65-F5344CB8AC3E}">
        <p14:creationId xmlns:p14="http://schemas.microsoft.com/office/powerpoint/2010/main" val="238486304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152352</TotalTime>
  <Words>9026</Words>
  <Application>Microsoft Macintosh PowerPoint</Application>
  <PresentationFormat>Widescreen</PresentationFormat>
  <Paragraphs>967</Paragraphs>
  <Slides>101</Slides>
  <Notes>5</Notes>
  <HiddenSlides>0</HiddenSlides>
  <MMClips>0</MMClips>
  <ScaleCrop>false</ScaleCrop>
  <HeadingPairs>
    <vt:vector size="6" baseType="variant">
      <vt:variant>
        <vt:lpstr>Caratteri utilizzati</vt:lpstr>
      </vt:variant>
      <vt:variant>
        <vt:i4>11</vt:i4>
      </vt:variant>
      <vt:variant>
        <vt:lpstr>Tema</vt:lpstr>
      </vt:variant>
      <vt:variant>
        <vt:i4>1</vt:i4>
      </vt:variant>
      <vt:variant>
        <vt:lpstr>Titoli diapositive</vt:lpstr>
      </vt:variant>
      <vt:variant>
        <vt:i4>101</vt:i4>
      </vt:variant>
    </vt:vector>
  </HeadingPairs>
  <TitlesOfParts>
    <vt:vector size="113" baseType="lpstr">
      <vt:lpstr>Arial</vt:lpstr>
      <vt:lpstr>Avenir Next</vt:lpstr>
      <vt:lpstr>Calibri</vt:lpstr>
      <vt:lpstr>Cambria Math</vt:lpstr>
      <vt:lpstr>Courier New</vt:lpstr>
      <vt:lpstr>Helvetica Neue LT Std 45 Light</vt:lpstr>
      <vt:lpstr>Helvetica Neue LT Std 65 Medium</vt:lpstr>
      <vt:lpstr>Lucida Sans</vt:lpstr>
      <vt:lpstr>Trebuchet MS</vt:lpstr>
      <vt:lpstr>Wingdings</vt:lpstr>
      <vt:lpstr>Wingdings 2</vt:lpstr>
      <vt:lpstr>Tema di Office</vt:lpstr>
      <vt:lpstr>Ingegneria dei dati Source Discovery</vt:lpstr>
      <vt:lpstr>Outline</vt:lpstr>
      <vt:lpstr>Web Tables</vt:lpstr>
      <vt:lpstr>Web Tables</vt:lpstr>
      <vt:lpstr>Web Tables</vt:lpstr>
      <vt:lpstr>Open Data Tables</vt:lpstr>
      <vt:lpstr>Open Data Tables</vt:lpstr>
      <vt:lpstr>Enterprise Tables</vt:lpstr>
      <vt:lpstr>Introduction</vt:lpstr>
      <vt:lpstr>Searching tables</vt:lpstr>
      <vt:lpstr>Finding more attributes: Table Join Search</vt:lpstr>
      <vt:lpstr>Finding more instances: Table Union Search</vt:lpstr>
      <vt:lpstr>Table Search System</vt:lpstr>
      <vt:lpstr>Table Join Search</vt:lpstr>
      <vt:lpstr>Measuring  join goodness</vt:lpstr>
      <vt:lpstr>Measuring  join goodness</vt:lpstr>
      <vt:lpstr>A good measure for joinability</vt:lpstr>
      <vt:lpstr>Top-k overlap set similarity search </vt:lpstr>
      <vt:lpstr>Top-k overlap set similarity search </vt:lpstr>
      <vt:lpstr>Table Search System</vt:lpstr>
      <vt:lpstr>First solution (MergeList)</vt:lpstr>
      <vt:lpstr>First solution (MergeList)</vt:lpstr>
      <vt:lpstr>Example (MergeList)</vt:lpstr>
      <vt:lpstr>Example (MergeList)</vt:lpstr>
      <vt:lpstr>Example (MergeList)</vt:lpstr>
      <vt:lpstr>First solution (MergeList)</vt:lpstr>
      <vt:lpstr>Project #1</vt:lpstr>
      <vt:lpstr>Observation</vt:lpstr>
      <vt:lpstr>Second solution (ProbeSet)</vt:lpstr>
      <vt:lpstr>The Prefix Filter</vt:lpstr>
      <vt:lpstr>The Prefix Filter</vt:lpstr>
      <vt:lpstr>The Prefix Filter</vt:lpstr>
      <vt:lpstr>The Prefix Filter</vt:lpstr>
      <vt:lpstr>The Prefix Filter</vt:lpstr>
      <vt:lpstr>The Prefix Filter</vt:lpstr>
      <vt:lpstr>Top-k overlap set similarity search</vt:lpstr>
      <vt:lpstr>Second solution (ProbeSet)</vt:lpstr>
      <vt:lpstr>Example (1/5)</vt:lpstr>
      <vt:lpstr>Example (2/5)</vt:lpstr>
      <vt:lpstr>Example (3/5)</vt:lpstr>
      <vt:lpstr>Example (4/5)</vt:lpstr>
      <vt:lpstr>Example (5/5)</vt:lpstr>
      <vt:lpstr>Index structure for ProbeSet</vt:lpstr>
      <vt:lpstr>Index structure for ProbeSet</vt:lpstr>
      <vt:lpstr>Index structure for ProbeSet</vt:lpstr>
      <vt:lpstr>Index structure for ProbeSet</vt:lpstr>
      <vt:lpstr>Example</vt:lpstr>
      <vt:lpstr>Second solution (ProbeSet)</vt:lpstr>
      <vt:lpstr>(Revised) Example (1/5)</vt:lpstr>
      <vt:lpstr>(Revised) Example (2/5)</vt:lpstr>
      <vt:lpstr>(Revised) Example (3/5)</vt:lpstr>
      <vt:lpstr>(Revised) Example (4/5)</vt:lpstr>
      <vt:lpstr>(Revised) Example (5/5)</vt:lpstr>
      <vt:lpstr>Second solution (ProbeSet)</vt:lpstr>
      <vt:lpstr>Exercize 1</vt:lpstr>
      <vt:lpstr>Exercize 2</vt:lpstr>
      <vt:lpstr>Resources</vt:lpstr>
      <vt:lpstr>Source Discovery on the Web</vt:lpstr>
      <vt:lpstr>Entity Page</vt:lpstr>
      <vt:lpstr>Entity Page</vt:lpstr>
      <vt:lpstr>Source Discovery on the Web</vt:lpstr>
      <vt:lpstr>Source Discovery on the Web</vt:lpstr>
      <vt:lpstr>Web site discovery</vt:lpstr>
      <vt:lpstr>Web site discovery: challenges</vt:lpstr>
      <vt:lpstr>Source Discovery on the Web</vt:lpstr>
      <vt:lpstr>Page discovery</vt:lpstr>
      <vt:lpstr>Page discovery: challenges</vt:lpstr>
      <vt:lpstr>Source Discovery on the Web</vt:lpstr>
      <vt:lpstr>Data discovery</vt:lpstr>
      <vt:lpstr>Data discovery: challenges</vt:lpstr>
      <vt:lpstr>Web Page Processing: Foundations</vt:lpstr>
      <vt:lpstr>DOM Tree Model</vt:lpstr>
      <vt:lpstr>DOM Tree Model</vt:lpstr>
      <vt:lpstr>What is XPath?</vt:lpstr>
      <vt:lpstr>Terminology</vt:lpstr>
      <vt:lpstr>Terminology</vt:lpstr>
      <vt:lpstr>Terminology</vt:lpstr>
      <vt:lpstr>Paths</vt:lpstr>
      <vt:lpstr>Slashes</vt:lpstr>
      <vt:lpstr>Brackets and last()</vt:lpstr>
      <vt:lpstr>Stars</vt:lpstr>
      <vt:lpstr>Attributes I</vt:lpstr>
      <vt:lpstr>Attributes II</vt:lpstr>
      <vt:lpstr>Values of attributes</vt:lpstr>
      <vt:lpstr>Axes</vt:lpstr>
      <vt:lpstr>XPath Axes: Intuition</vt:lpstr>
      <vt:lpstr>XPath Axes: default</vt:lpstr>
      <vt:lpstr>XPath Axes</vt:lpstr>
      <vt:lpstr>Axes (outline view)</vt:lpstr>
      <vt:lpstr>Axes (outline view)</vt:lpstr>
      <vt:lpstr>Axes examples</vt:lpstr>
      <vt:lpstr>More axes</vt:lpstr>
      <vt:lpstr>Abbreviations for axes</vt:lpstr>
      <vt:lpstr>Arithmetic expressions</vt:lpstr>
      <vt:lpstr>Equality tests</vt:lpstr>
      <vt:lpstr>Other boolean operators</vt:lpstr>
      <vt:lpstr>(Some) XPath functions</vt:lpstr>
      <vt:lpstr>Exercise</vt:lpstr>
      <vt:lpstr>Exercise</vt:lpstr>
      <vt:lpstr>Exercise (cont.)</vt:lpstr>
      <vt:lpstr>Exercise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Ingegneria dei dati</dc:title>
  <dc:creator>Paolo Merialdo</dc:creator>
  <cp:lastModifiedBy>Paolo Merialdo</cp:lastModifiedBy>
  <cp:revision>58</cp:revision>
  <dcterms:created xsi:type="dcterms:W3CDTF">2021-06-16T08:50:58Z</dcterms:created>
  <dcterms:modified xsi:type="dcterms:W3CDTF">2021-11-11T07:44:04Z</dcterms:modified>
</cp:coreProperties>
</file>